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3" r:id="rId6"/>
    <p:sldId id="298" r:id="rId7"/>
    <p:sldId id="262" r:id="rId8"/>
    <p:sldId id="257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19" r:id="rId19"/>
    <p:sldId id="355" r:id="rId20"/>
    <p:sldId id="356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VbjWZ007/I7hTB1ePTqhA==" hashData="0KXsXhxImGI10koXUMNXTnQQd4dBDgVum5aR4oYDSgxks6rkV+XNHTBEDFJdagfxqhU8pn+UhXb/uISajTRcT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43"/>
    <a:srgbClr val="5027FF"/>
    <a:srgbClr val="201062"/>
    <a:srgbClr val="4042FF"/>
    <a:srgbClr val="004080"/>
    <a:srgbClr val="B3B3B3"/>
    <a:srgbClr val="4C0026"/>
    <a:srgbClr val="800040"/>
    <a:srgbClr val="205658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0536" autoAdjust="0"/>
  </p:normalViewPr>
  <p:slideViewPr>
    <p:cSldViewPr>
      <p:cViewPr varScale="1">
        <p:scale>
          <a:sx n="75" d="100"/>
          <a:sy n="75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74B010C8-C3EC-634E-A5CB-34FE0EF3A392}">
      <dgm:prSet phldrT="[Text]"/>
      <dgm:spPr/>
      <dgm:t>
        <a:bodyPr/>
        <a:lstStyle/>
        <a:p>
          <a:r>
            <a:rPr lang="en-US" dirty="0"/>
            <a:t>Visual</a:t>
          </a:r>
        </a:p>
      </dgm:t>
    </dgm:pt>
    <dgm:pt modelId="{B2FC8828-A20F-464F-AF35-3C3D71986069}" type="parTrans" cxnId="{EB98FAF7-5FEC-0145-B92A-3BDB82399CF1}">
      <dgm:prSet/>
      <dgm:spPr/>
      <dgm:t>
        <a:bodyPr/>
        <a:lstStyle/>
        <a:p>
          <a:endParaRPr lang="en-US"/>
        </a:p>
      </dgm:t>
    </dgm:pt>
    <dgm:pt modelId="{E9D36C41-C824-554F-AB13-ABBE3F03418F}" type="sibTrans" cxnId="{EB98FAF7-5FEC-0145-B92A-3BDB82399CF1}">
      <dgm:prSet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/>
            <a:t>Auditory</a:t>
          </a:r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0A0E8CB1-BDB6-D245-B0E7-E36689A389F3}">
      <dgm:prSet phldrT="[Text]"/>
      <dgm:spPr/>
      <dgm:t>
        <a:bodyPr/>
        <a:lstStyle/>
        <a:p>
          <a:r>
            <a:rPr lang="en-US" dirty="0"/>
            <a:t>Kinesthetic</a:t>
          </a:r>
        </a:p>
      </dgm:t>
    </dgm:pt>
    <dgm:pt modelId="{7852D280-D58C-0A4E-A97C-E8024BA93CC6}" type="parTrans" cxnId="{D65FFE0E-D7F5-6E41-ADF6-A14BD1B05AD6}">
      <dgm:prSet/>
      <dgm:spPr/>
      <dgm:t>
        <a:bodyPr/>
        <a:lstStyle/>
        <a:p>
          <a:endParaRPr lang="en-US"/>
        </a:p>
      </dgm:t>
    </dgm:pt>
    <dgm:pt modelId="{DDD5D62F-1D59-964C-BAE1-1A2963C7614F}" type="sibTrans" cxnId="{D65FFE0E-D7F5-6E41-ADF6-A14BD1B05AD6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3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3"/>
      <dgm:spPr/>
    </dgm:pt>
    <dgm:pt modelId="{25CF5947-6150-0045-91F1-8795FE432729}" type="pres">
      <dgm:prSet presAssocID="{BF2E02DB-9993-FB43-8782-6F1D86E6FB8C}" presName="dstNode" presStyleLbl="node1" presStyleIdx="0" presStyleCnt="3"/>
      <dgm:spPr/>
    </dgm:pt>
    <dgm:pt modelId="{133CF9EE-8822-A148-89EC-419C6D89F073}" type="pres">
      <dgm:prSet presAssocID="{74B010C8-C3EC-634E-A5CB-34FE0EF3A392}" presName="text_1" presStyleLbl="node1" presStyleIdx="0" presStyleCnt="3">
        <dgm:presLayoutVars>
          <dgm:bulletEnabled val="1"/>
        </dgm:presLayoutVars>
      </dgm:prSet>
      <dgm:spPr/>
    </dgm:pt>
    <dgm:pt modelId="{137E02AF-915F-9D4F-9E8A-49BA2B95A625}" type="pres">
      <dgm:prSet presAssocID="{74B010C8-C3EC-634E-A5CB-34FE0EF3A392}" presName="accent_1" presStyleCnt="0"/>
      <dgm:spPr/>
    </dgm:pt>
    <dgm:pt modelId="{63452BA0-5864-8040-B017-ABDAE70A2F59}" type="pres">
      <dgm:prSet presAssocID="{74B010C8-C3EC-634E-A5CB-34FE0EF3A392}" presName="accentRepeatNode" presStyleLbl="solidFgAcc1" presStyleIdx="0" presStyleCnt="3"/>
      <dgm:spPr/>
    </dgm:pt>
    <dgm:pt modelId="{99F6CB58-FCF7-EA4B-8A5A-C83D65828335}" type="pres">
      <dgm:prSet presAssocID="{F6530E4D-6D47-A644-B10D-6C829669EC28}" presName="text_2" presStyleLbl="node1" presStyleIdx="1" presStyleCnt="3">
        <dgm:presLayoutVars>
          <dgm:bulletEnabled val="1"/>
        </dgm:presLayoutVars>
      </dgm:prSet>
      <dgm:spPr/>
    </dgm:pt>
    <dgm:pt modelId="{EE67CE5E-A028-404B-8E7C-44FC91907EB1}" type="pres">
      <dgm:prSet presAssocID="{F6530E4D-6D47-A644-B10D-6C829669EC28}" presName="accent_2" presStyleCnt="0"/>
      <dgm:spPr/>
    </dgm:pt>
    <dgm:pt modelId="{C3CFE8E6-281A-DD40-BB4D-BFC37F0AE7AC}" type="pres">
      <dgm:prSet presAssocID="{F6530E4D-6D47-A644-B10D-6C829669EC28}" presName="accentRepeatNode" presStyleLbl="solidFgAcc1" presStyleIdx="1" presStyleCnt="3"/>
      <dgm:spPr/>
    </dgm:pt>
    <dgm:pt modelId="{A73AED9E-9C3E-834E-80E4-94D3B3C322B9}" type="pres">
      <dgm:prSet presAssocID="{0A0E8CB1-BDB6-D245-B0E7-E36689A389F3}" presName="text_3" presStyleLbl="node1" presStyleIdx="2" presStyleCnt="3">
        <dgm:presLayoutVars>
          <dgm:bulletEnabled val="1"/>
        </dgm:presLayoutVars>
      </dgm:prSet>
      <dgm:spPr/>
    </dgm:pt>
    <dgm:pt modelId="{C01E8852-1D7C-4048-81C2-11D45287CFD5}" type="pres">
      <dgm:prSet presAssocID="{0A0E8CB1-BDB6-D245-B0E7-E36689A389F3}" presName="accent_3" presStyleCnt="0"/>
      <dgm:spPr/>
    </dgm:pt>
    <dgm:pt modelId="{C8492D80-3B44-9949-8298-51F37328E48D}" type="pres">
      <dgm:prSet presAssocID="{0A0E8CB1-BDB6-D245-B0E7-E36689A389F3}" presName="accentRepeatNode" presStyleLbl="solidFgAcc1" presStyleIdx="2" presStyleCnt="3"/>
      <dgm:spPr/>
    </dgm:pt>
  </dgm:ptLst>
  <dgm:cxnLst>
    <dgm:cxn modelId="{F4F06809-9F7B-C245-837D-598E1F626F18}" type="presOf" srcId="{F6530E4D-6D47-A644-B10D-6C829669EC28}" destId="{99F6CB58-FCF7-EA4B-8A5A-C83D65828335}" srcOrd="0" destOrd="0" presId="urn:microsoft.com/office/officeart/2008/layout/VerticalCurvedList"/>
    <dgm:cxn modelId="{D65FFE0E-D7F5-6E41-ADF6-A14BD1B05AD6}" srcId="{BF2E02DB-9993-FB43-8782-6F1D86E6FB8C}" destId="{0A0E8CB1-BDB6-D245-B0E7-E36689A389F3}" srcOrd="2" destOrd="0" parTransId="{7852D280-D58C-0A4E-A97C-E8024BA93CC6}" sibTransId="{DDD5D62F-1D59-964C-BAE1-1A2963C7614F}"/>
    <dgm:cxn modelId="{0BBA6C1A-22C0-C445-AAF5-D320D1E06534}" srcId="{BF2E02DB-9993-FB43-8782-6F1D86E6FB8C}" destId="{F6530E4D-6D47-A644-B10D-6C829669EC28}" srcOrd="1" destOrd="0" parTransId="{9E32FDC5-9731-7F44-9959-235C170191FA}" sibTransId="{BCE37810-A6F5-B04E-9A0F-73A0A8884E62}"/>
    <dgm:cxn modelId="{93D43035-CBE4-8A4B-90EB-7C6CD9EDA9FD}" type="presOf" srcId="{BF2E02DB-9993-FB43-8782-6F1D86E6FB8C}" destId="{3AFF64E1-81CF-6144-BD95-B315465F129F}" srcOrd="0" destOrd="0" presId="urn:microsoft.com/office/officeart/2008/layout/VerticalCurvedList"/>
    <dgm:cxn modelId="{5AF4714B-97A6-2748-A30C-6492C7697AFB}" type="presOf" srcId="{0A0E8CB1-BDB6-D245-B0E7-E36689A389F3}" destId="{A73AED9E-9C3E-834E-80E4-94D3B3C322B9}" srcOrd="0" destOrd="0" presId="urn:microsoft.com/office/officeart/2008/layout/VerticalCurvedList"/>
    <dgm:cxn modelId="{37959B4C-3E97-4541-93E0-3CF606512726}" type="presOf" srcId="{E9D36C41-C824-554F-AB13-ABBE3F03418F}" destId="{7D0CBD7C-A608-FA40-B9E8-1F0A79FDB011}" srcOrd="0" destOrd="0" presId="urn:microsoft.com/office/officeart/2008/layout/VerticalCurvedList"/>
    <dgm:cxn modelId="{9F9C269D-D8CF-AE48-909B-DFFDE279ECD2}" type="presOf" srcId="{74B010C8-C3EC-634E-A5CB-34FE0EF3A392}" destId="{133CF9EE-8822-A148-89EC-419C6D89F073}" srcOrd="0" destOrd="0" presId="urn:microsoft.com/office/officeart/2008/layout/VerticalCurvedList"/>
    <dgm:cxn modelId="{EB98FAF7-5FEC-0145-B92A-3BDB82399CF1}" srcId="{BF2E02DB-9993-FB43-8782-6F1D86E6FB8C}" destId="{74B010C8-C3EC-634E-A5CB-34FE0EF3A392}" srcOrd="0" destOrd="0" parTransId="{B2FC8828-A20F-464F-AF35-3C3D71986069}" sibTransId="{E9D36C41-C824-554F-AB13-ABBE3F03418F}"/>
    <dgm:cxn modelId="{6778B15F-F44A-0B4D-9E1B-E66E66DACFDB}" type="presParOf" srcId="{3AFF64E1-81CF-6144-BD95-B315465F129F}" destId="{F4C11FA5-430D-0A49-9648-4B14CBF82541}" srcOrd="0" destOrd="0" presId="urn:microsoft.com/office/officeart/2008/layout/VerticalCurvedList"/>
    <dgm:cxn modelId="{29C61E79-A5CC-5645-8DBD-618A0B69CD6F}" type="presParOf" srcId="{F4C11FA5-430D-0A49-9648-4B14CBF82541}" destId="{59CCCD96-9878-E74E-9F74-A4FDB7060FA6}" srcOrd="0" destOrd="0" presId="urn:microsoft.com/office/officeart/2008/layout/VerticalCurvedList"/>
    <dgm:cxn modelId="{7B6851B7-27A7-1D4F-91B2-621713754845}" type="presParOf" srcId="{59CCCD96-9878-E74E-9F74-A4FDB7060FA6}" destId="{7EB08F50-64C9-DB48-9DE0-DCB07C0C8477}" srcOrd="0" destOrd="0" presId="urn:microsoft.com/office/officeart/2008/layout/VerticalCurvedList"/>
    <dgm:cxn modelId="{0A6A43F1-625E-9340-8DE4-F3775A70BF53}" type="presParOf" srcId="{59CCCD96-9878-E74E-9F74-A4FDB7060FA6}" destId="{7D0CBD7C-A608-FA40-B9E8-1F0A79FDB011}" srcOrd="1" destOrd="0" presId="urn:microsoft.com/office/officeart/2008/layout/VerticalCurvedList"/>
    <dgm:cxn modelId="{B31D1BAE-7EC6-3A44-BEF0-5230674D4A35}" type="presParOf" srcId="{59CCCD96-9878-E74E-9F74-A4FDB7060FA6}" destId="{761AE26D-65C2-7A45-9811-002D0845CBFB}" srcOrd="2" destOrd="0" presId="urn:microsoft.com/office/officeart/2008/layout/VerticalCurvedList"/>
    <dgm:cxn modelId="{D0D2ED37-B2D7-2D45-AB7F-8BE9DF2A2211}" type="presParOf" srcId="{59CCCD96-9878-E74E-9F74-A4FDB7060FA6}" destId="{25CF5947-6150-0045-91F1-8795FE432729}" srcOrd="3" destOrd="0" presId="urn:microsoft.com/office/officeart/2008/layout/VerticalCurvedList"/>
    <dgm:cxn modelId="{5F7FB487-FBCD-5440-A80B-4C814A11CA15}" type="presParOf" srcId="{F4C11FA5-430D-0A49-9648-4B14CBF82541}" destId="{133CF9EE-8822-A148-89EC-419C6D89F073}" srcOrd="1" destOrd="0" presId="urn:microsoft.com/office/officeart/2008/layout/VerticalCurvedList"/>
    <dgm:cxn modelId="{A8888CC2-2BE3-CE42-AED0-5781E74B4BC9}" type="presParOf" srcId="{F4C11FA5-430D-0A49-9648-4B14CBF82541}" destId="{137E02AF-915F-9D4F-9E8A-49BA2B95A625}" srcOrd="2" destOrd="0" presId="urn:microsoft.com/office/officeart/2008/layout/VerticalCurvedList"/>
    <dgm:cxn modelId="{C1C4DD1A-F10D-1A45-89AB-96409C3CD8FB}" type="presParOf" srcId="{137E02AF-915F-9D4F-9E8A-49BA2B95A625}" destId="{63452BA0-5864-8040-B017-ABDAE70A2F59}" srcOrd="0" destOrd="0" presId="urn:microsoft.com/office/officeart/2008/layout/VerticalCurvedList"/>
    <dgm:cxn modelId="{2DA49C0F-E9F0-F641-82D3-8D852617B5C0}" type="presParOf" srcId="{F4C11FA5-430D-0A49-9648-4B14CBF82541}" destId="{99F6CB58-FCF7-EA4B-8A5A-C83D65828335}" srcOrd="3" destOrd="0" presId="urn:microsoft.com/office/officeart/2008/layout/VerticalCurvedList"/>
    <dgm:cxn modelId="{8A646DDD-5710-3B47-8F48-2BBEEA0C53D4}" type="presParOf" srcId="{F4C11FA5-430D-0A49-9648-4B14CBF82541}" destId="{EE67CE5E-A028-404B-8E7C-44FC91907EB1}" srcOrd="4" destOrd="0" presId="urn:microsoft.com/office/officeart/2008/layout/VerticalCurvedList"/>
    <dgm:cxn modelId="{1EB32DC5-62C3-C542-B715-93EEEDE5D5CA}" type="presParOf" srcId="{EE67CE5E-A028-404B-8E7C-44FC91907EB1}" destId="{C3CFE8E6-281A-DD40-BB4D-BFC37F0AE7AC}" srcOrd="0" destOrd="0" presId="urn:microsoft.com/office/officeart/2008/layout/VerticalCurvedList"/>
    <dgm:cxn modelId="{E0C19213-379A-C548-9F40-DD30FC863B4F}" type="presParOf" srcId="{F4C11FA5-430D-0A49-9648-4B14CBF82541}" destId="{A73AED9E-9C3E-834E-80E4-94D3B3C322B9}" srcOrd="5" destOrd="0" presId="urn:microsoft.com/office/officeart/2008/layout/VerticalCurvedList"/>
    <dgm:cxn modelId="{A908FBC8-AA6A-C24F-9A38-E4B6DCAF905F}" type="presParOf" srcId="{F4C11FA5-430D-0A49-9648-4B14CBF82541}" destId="{C01E8852-1D7C-4048-81C2-11D45287CFD5}" srcOrd="6" destOrd="0" presId="urn:microsoft.com/office/officeart/2008/layout/VerticalCurvedList"/>
    <dgm:cxn modelId="{81E10EEC-885D-8648-9E9C-7E74DFDDD382}" type="presParOf" srcId="{C01E8852-1D7C-4048-81C2-11D45287CFD5}" destId="{C8492D80-3B44-9949-8298-51F37328E4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74B010C8-C3EC-634E-A5CB-34FE0EF3A392}">
      <dgm:prSet phldrT="[Text]"/>
      <dgm:spPr/>
      <dgm:t>
        <a:bodyPr/>
        <a:lstStyle/>
        <a:p>
          <a:r>
            <a:rPr lang="en-US" dirty="0"/>
            <a:t>Visual</a:t>
          </a:r>
        </a:p>
      </dgm:t>
    </dgm:pt>
    <dgm:pt modelId="{B2FC8828-A20F-464F-AF35-3C3D71986069}" type="parTrans" cxnId="{EB98FAF7-5FEC-0145-B92A-3BDB82399CF1}">
      <dgm:prSet/>
      <dgm:spPr/>
      <dgm:t>
        <a:bodyPr/>
        <a:lstStyle/>
        <a:p>
          <a:endParaRPr lang="en-US"/>
        </a:p>
      </dgm:t>
    </dgm:pt>
    <dgm:pt modelId="{E9D36C41-C824-554F-AB13-ABBE3F03418F}" type="sibTrans" cxnId="{EB98FAF7-5FEC-0145-B92A-3BDB82399CF1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133CF9EE-8822-A148-89EC-419C6D89F073}" type="pres">
      <dgm:prSet presAssocID="{74B010C8-C3EC-634E-A5CB-34FE0EF3A392}" presName="text_1" presStyleLbl="node1" presStyleIdx="0" presStyleCnt="1">
        <dgm:presLayoutVars>
          <dgm:bulletEnabled val="1"/>
        </dgm:presLayoutVars>
      </dgm:prSet>
      <dgm:spPr/>
    </dgm:pt>
    <dgm:pt modelId="{137E02AF-915F-9D4F-9E8A-49BA2B95A625}" type="pres">
      <dgm:prSet presAssocID="{74B010C8-C3EC-634E-A5CB-34FE0EF3A392}" presName="accent_1" presStyleCnt="0"/>
      <dgm:spPr/>
    </dgm:pt>
    <dgm:pt modelId="{63452BA0-5864-8040-B017-ABDAE70A2F59}" type="pres">
      <dgm:prSet presAssocID="{74B010C8-C3EC-634E-A5CB-34FE0EF3A392}" presName="accentRepeatNode" presStyleLbl="solidFgAcc1" presStyleIdx="0" presStyleCnt="1"/>
      <dgm:spPr/>
    </dgm:pt>
  </dgm:ptLst>
  <dgm:cxnLst>
    <dgm:cxn modelId="{19C42603-763D-A544-B86B-8D7D0C328E07}" type="presOf" srcId="{E9D36C41-C824-554F-AB13-ABBE3F03418F}" destId="{7D0CBD7C-A608-FA40-B9E8-1F0A79FDB011}" srcOrd="0" destOrd="0" presId="urn:microsoft.com/office/officeart/2008/layout/VerticalCurvedList"/>
    <dgm:cxn modelId="{BAA2BB81-53AB-A844-8252-BF4DD23FA5BE}" type="presOf" srcId="{BF2E02DB-9993-FB43-8782-6F1D86E6FB8C}" destId="{3AFF64E1-81CF-6144-BD95-B315465F129F}" srcOrd="0" destOrd="0" presId="urn:microsoft.com/office/officeart/2008/layout/VerticalCurvedList"/>
    <dgm:cxn modelId="{5E6BC5A7-1A22-2C49-B4B4-B826B66FBC4D}" type="presOf" srcId="{74B010C8-C3EC-634E-A5CB-34FE0EF3A392}" destId="{133CF9EE-8822-A148-89EC-419C6D89F073}" srcOrd="0" destOrd="0" presId="urn:microsoft.com/office/officeart/2008/layout/VerticalCurvedList"/>
    <dgm:cxn modelId="{EB98FAF7-5FEC-0145-B92A-3BDB82399CF1}" srcId="{BF2E02DB-9993-FB43-8782-6F1D86E6FB8C}" destId="{74B010C8-C3EC-634E-A5CB-34FE0EF3A392}" srcOrd="0" destOrd="0" parTransId="{B2FC8828-A20F-464F-AF35-3C3D71986069}" sibTransId="{E9D36C41-C824-554F-AB13-ABBE3F03418F}"/>
    <dgm:cxn modelId="{BF4DC423-4413-6247-AD40-05084EC738B2}" type="presParOf" srcId="{3AFF64E1-81CF-6144-BD95-B315465F129F}" destId="{F4C11FA5-430D-0A49-9648-4B14CBF82541}" srcOrd="0" destOrd="0" presId="urn:microsoft.com/office/officeart/2008/layout/VerticalCurvedList"/>
    <dgm:cxn modelId="{9D2B0E74-2916-5348-9216-89B4266114FD}" type="presParOf" srcId="{F4C11FA5-430D-0A49-9648-4B14CBF82541}" destId="{59CCCD96-9878-E74E-9F74-A4FDB7060FA6}" srcOrd="0" destOrd="0" presId="urn:microsoft.com/office/officeart/2008/layout/VerticalCurvedList"/>
    <dgm:cxn modelId="{DA338F7A-8A21-454B-A9A2-315D518E64BE}" type="presParOf" srcId="{59CCCD96-9878-E74E-9F74-A4FDB7060FA6}" destId="{7EB08F50-64C9-DB48-9DE0-DCB07C0C8477}" srcOrd="0" destOrd="0" presId="urn:microsoft.com/office/officeart/2008/layout/VerticalCurvedList"/>
    <dgm:cxn modelId="{15F1D17E-DE15-644D-B5EF-51B6AE8678E7}" type="presParOf" srcId="{59CCCD96-9878-E74E-9F74-A4FDB7060FA6}" destId="{7D0CBD7C-A608-FA40-B9E8-1F0A79FDB011}" srcOrd="1" destOrd="0" presId="urn:microsoft.com/office/officeart/2008/layout/VerticalCurvedList"/>
    <dgm:cxn modelId="{76440E92-5402-774E-A1A8-BB69AA16F82C}" type="presParOf" srcId="{59CCCD96-9878-E74E-9F74-A4FDB7060FA6}" destId="{761AE26D-65C2-7A45-9811-002D0845CBFB}" srcOrd="2" destOrd="0" presId="urn:microsoft.com/office/officeart/2008/layout/VerticalCurvedList"/>
    <dgm:cxn modelId="{ACD28154-F533-DB41-A75F-F2E514C6ED33}" type="presParOf" srcId="{59CCCD96-9878-E74E-9F74-A4FDB7060FA6}" destId="{25CF5947-6150-0045-91F1-8795FE432729}" srcOrd="3" destOrd="0" presId="urn:microsoft.com/office/officeart/2008/layout/VerticalCurvedList"/>
    <dgm:cxn modelId="{A0DFB61A-D816-9D44-A573-5AA7B2087376}" type="presParOf" srcId="{F4C11FA5-430D-0A49-9648-4B14CBF82541}" destId="{133CF9EE-8822-A148-89EC-419C6D89F073}" srcOrd="1" destOrd="0" presId="urn:microsoft.com/office/officeart/2008/layout/VerticalCurvedList"/>
    <dgm:cxn modelId="{17636B94-967A-334E-9D1D-E2639D9A9520}" type="presParOf" srcId="{F4C11FA5-430D-0A49-9648-4B14CBF82541}" destId="{137E02AF-915F-9D4F-9E8A-49BA2B95A625}" srcOrd="2" destOrd="0" presId="urn:microsoft.com/office/officeart/2008/layout/VerticalCurvedList"/>
    <dgm:cxn modelId="{1CA7A5E4-DB24-EB45-B094-EFD6F19901AD}" type="presParOf" srcId="{137E02AF-915F-9D4F-9E8A-49BA2B95A625}" destId="{63452BA0-5864-8040-B017-ABDAE70A2F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/>
            <a:t>Auditory</a:t>
          </a:r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69161FBE-641A-754B-A9F8-54D9C8C065BB}" type="pres">
      <dgm:prSet presAssocID="{F6530E4D-6D47-A644-B10D-6C829669EC28}" presName="text_1" presStyleLbl="node1" presStyleIdx="0" presStyleCnt="1">
        <dgm:presLayoutVars>
          <dgm:bulletEnabled val="1"/>
        </dgm:presLayoutVars>
      </dgm:prSet>
      <dgm:spPr/>
    </dgm:pt>
    <dgm:pt modelId="{051DE959-D06A-C744-8066-C82D8977B746}" type="pres">
      <dgm:prSet presAssocID="{F6530E4D-6D47-A644-B10D-6C829669EC28}" presName="accent_1" presStyleCnt="0"/>
      <dgm:spPr/>
    </dgm:pt>
    <dgm:pt modelId="{C3CFE8E6-281A-DD40-BB4D-BFC37F0AE7AC}" type="pres">
      <dgm:prSet presAssocID="{F6530E4D-6D47-A644-B10D-6C829669EC28}" presName="accentRepeatNode" presStyleLbl="solidFgAcc1" presStyleIdx="0" presStyleCnt="1"/>
      <dgm:spPr/>
    </dgm:pt>
  </dgm:ptLst>
  <dgm:cxnLst>
    <dgm:cxn modelId="{0BBA6C1A-22C0-C445-AAF5-D320D1E06534}" srcId="{BF2E02DB-9993-FB43-8782-6F1D86E6FB8C}" destId="{F6530E4D-6D47-A644-B10D-6C829669EC28}" srcOrd="0" destOrd="0" parTransId="{9E32FDC5-9731-7F44-9959-235C170191FA}" sibTransId="{BCE37810-A6F5-B04E-9A0F-73A0A8884E62}"/>
    <dgm:cxn modelId="{551A3E5C-D50D-1F49-AE98-CF9E7391B65D}" type="presOf" srcId="{BF2E02DB-9993-FB43-8782-6F1D86E6FB8C}" destId="{3AFF64E1-81CF-6144-BD95-B315465F129F}" srcOrd="0" destOrd="0" presId="urn:microsoft.com/office/officeart/2008/layout/VerticalCurvedList"/>
    <dgm:cxn modelId="{83E7D160-B5D3-5442-AD8F-51036DF6CAE9}" type="presOf" srcId="{F6530E4D-6D47-A644-B10D-6C829669EC28}" destId="{69161FBE-641A-754B-A9F8-54D9C8C065BB}" srcOrd="0" destOrd="0" presId="urn:microsoft.com/office/officeart/2008/layout/VerticalCurvedList"/>
    <dgm:cxn modelId="{1EFAC5DA-BFFB-8A45-8419-76F40647B00F}" type="presOf" srcId="{BCE37810-A6F5-B04E-9A0F-73A0A8884E62}" destId="{7D0CBD7C-A608-FA40-B9E8-1F0A79FDB011}" srcOrd="0" destOrd="0" presId="urn:microsoft.com/office/officeart/2008/layout/VerticalCurvedList"/>
    <dgm:cxn modelId="{E7C14C54-0F67-D346-B68D-05B0C86D0E6B}" type="presParOf" srcId="{3AFF64E1-81CF-6144-BD95-B315465F129F}" destId="{F4C11FA5-430D-0A49-9648-4B14CBF82541}" srcOrd="0" destOrd="0" presId="urn:microsoft.com/office/officeart/2008/layout/VerticalCurvedList"/>
    <dgm:cxn modelId="{1CFFB63D-3CDD-AB47-ACE0-8784C9E58AE5}" type="presParOf" srcId="{F4C11FA5-430D-0A49-9648-4B14CBF82541}" destId="{59CCCD96-9878-E74E-9F74-A4FDB7060FA6}" srcOrd="0" destOrd="0" presId="urn:microsoft.com/office/officeart/2008/layout/VerticalCurvedList"/>
    <dgm:cxn modelId="{BA5528A3-F96D-C841-A759-A3BD69A1BF07}" type="presParOf" srcId="{59CCCD96-9878-E74E-9F74-A4FDB7060FA6}" destId="{7EB08F50-64C9-DB48-9DE0-DCB07C0C8477}" srcOrd="0" destOrd="0" presId="urn:microsoft.com/office/officeart/2008/layout/VerticalCurvedList"/>
    <dgm:cxn modelId="{B1CD4B9C-0C09-FF41-B56A-803A60B297AE}" type="presParOf" srcId="{59CCCD96-9878-E74E-9F74-A4FDB7060FA6}" destId="{7D0CBD7C-A608-FA40-B9E8-1F0A79FDB011}" srcOrd="1" destOrd="0" presId="urn:microsoft.com/office/officeart/2008/layout/VerticalCurvedList"/>
    <dgm:cxn modelId="{4604067F-6D69-9A46-B96E-76EACC94BC81}" type="presParOf" srcId="{59CCCD96-9878-E74E-9F74-A4FDB7060FA6}" destId="{761AE26D-65C2-7A45-9811-002D0845CBFB}" srcOrd="2" destOrd="0" presId="urn:microsoft.com/office/officeart/2008/layout/VerticalCurvedList"/>
    <dgm:cxn modelId="{BF36B526-647E-F74A-B31E-37D7D9DE3433}" type="presParOf" srcId="{59CCCD96-9878-E74E-9F74-A4FDB7060FA6}" destId="{25CF5947-6150-0045-91F1-8795FE432729}" srcOrd="3" destOrd="0" presId="urn:microsoft.com/office/officeart/2008/layout/VerticalCurvedList"/>
    <dgm:cxn modelId="{B8D73422-5007-5B4B-9336-62E87ACF86D6}" type="presParOf" srcId="{F4C11FA5-430D-0A49-9648-4B14CBF82541}" destId="{69161FBE-641A-754B-A9F8-54D9C8C065BB}" srcOrd="1" destOrd="0" presId="urn:microsoft.com/office/officeart/2008/layout/VerticalCurvedList"/>
    <dgm:cxn modelId="{C1549C4E-E6F9-7643-8E8D-B6EC2F7B76D5}" type="presParOf" srcId="{F4C11FA5-430D-0A49-9648-4B14CBF82541}" destId="{051DE959-D06A-C744-8066-C82D8977B746}" srcOrd="2" destOrd="0" presId="urn:microsoft.com/office/officeart/2008/layout/VerticalCurvedList"/>
    <dgm:cxn modelId="{E77E5D25-31EE-2F46-BD4F-D4A690F68DA5}" type="presParOf" srcId="{051DE959-D06A-C744-8066-C82D8977B746}" destId="{C3CFE8E6-281A-DD40-BB4D-BFC37F0AE7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/>
            <a:t>Kinesthetic</a:t>
          </a:r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69161FBE-641A-754B-A9F8-54D9C8C065BB}" type="pres">
      <dgm:prSet presAssocID="{F6530E4D-6D47-A644-B10D-6C829669EC28}" presName="text_1" presStyleLbl="node1" presStyleIdx="0" presStyleCnt="1">
        <dgm:presLayoutVars>
          <dgm:bulletEnabled val="1"/>
        </dgm:presLayoutVars>
      </dgm:prSet>
      <dgm:spPr/>
    </dgm:pt>
    <dgm:pt modelId="{051DE959-D06A-C744-8066-C82D8977B746}" type="pres">
      <dgm:prSet presAssocID="{F6530E4D-6D47-A644-B10D-6C829669EC28}" presName="accent_1" presStyleCnt="0"/>
      <dgm:spPr/>
    </dgm:pt>
    <dgm:pt modelId="{C3CFE8E6-281A-DD40-BB4D-BFC37F0AE7AC}" type="pres">
      <dgm:prSet presAssocID="{F6530E4D-6D47-A644-B10D-6C829669EC28}" presName="accentRepeatNode" presStyleLbl="solidFgAcc1" presStyleIdx="0" presStyleCnt="1"/>
      <dgm:spPr/>
    </dgm:pt>
  </dgm:ptLst>
  <dgm:cxnLst>
    <dgm:cxn modelId="{A13EF30C-BFD2-3040-8519-B0B700FCFDDB}" type="presOf" srcId="{BCE37810-A6F5-B04E-9A0F-73A0A8884E62}" destId="{7D0CBD7C-A608-FA40-B9E8-1F0A79FDB011}" srcOrd="0" destOrd="0" presId="urn:microsoft.com/office/officeart/2008/layout/VerticalCurvedList"/>
    <dgm:cxn modelId="{0BBA6C1A-22C0-C445-AAF5-D320D1E06534}" srcId="{BF2E02DB-9993-FB43-8782-6F1D86E6FB8C}" destId="{F6530E4D-6D47-A644-B10D-6C829669EC28}" srcOrd="0" destOrd="0" parTransId="{9E32FDC5-9731-7F44-9959-235C170191FA}" sibTransId="{BCE37810-A6F5-B04E-9A0F-73A0A8884E62}"/>
    <dgm:cxn modelId="{00E518A7-C346-A84D-B2B2-1A8292A4D363}" type="presOf" srcId="{BF2E02DB-9993-FB43-8782-6F1D86E6FB8C}" destId="{3AFF64E1-81CF-6144-BD95-B315465F129F}" srcOrd="0" destOrd="0" presId="urn:microsoft.com/office/officeart/2008/layout/VerticalCurvedList"/>
    <dgm:cxn modelId="{BC2285B2-148D-E64A-B6D2-499868BC5697}" type="presOf" srcId="{F6530E4D-6D47-A644-B10D-6C829669EC28}" destId="{69161FBE-641A-754B-A9F8-54D9C8C065BB}" srcOrd="0" destOrd="0" presId="urn:microsoft.com/office/officeart/2008/layout/VerticalCurvedList"/>
    <dgm:cxn modelId="{A3229AA6-B731-0B40-85DA-0095CFC58F68}" type="presParOf" srcId="{3AFF64E1-81CF-6144-BD95-B315465F129F}" destId="{F4C11FA5-430D-0A49-9648-4B14CBF82541}" srcOrd="0" destOrd="0" presId="urn:microsoft.com/office/officeart/2008/layout/VerticalCurvedList"/>
    <dgm:cxn modelId="{F64D5063-2C2A-044A-8D14-0B89E4E8012C}" type="presParOf" srcId="{F4C11FA5-430D-0A49-9648-4B14CBF82541}" destId="{59CCCD96-9878-E74E-9F74-A4FDB7060FA6}" srcOrd="0" destOrd="0" presId="urn:microsoft.com/office/officeart/2008/layout/VerticalCurvedList"/>
    <dgm:cxn modelId="{E5DA88E5-6A59-A14A-B794-3A7826CFAEFB}" type="presParOf" srcId="{59CCCD96-9878-E74E-9F74-A4FDB7060FA6}" destId="{7EB08F50-64C9-DB48-9DE0-DCB07C0C8477}" srcOrd="0" destOrd="0" presId="urn:microsoft.com/office/officeart/2008/layout/VerticalCurvedList"/>
    <dgm:cxn modelId="{98F89DD3-E977-F941-A4B0-E81C36F87D3D}" type="presParOf" srcId="{59CCCD96-9878-E74E-9F74-A4FDB7060FA6}" destId="{7D0CBD7C-A608-FA40-B9E8-1F0A79FDB011}" srcOrd="1" destOrd="0" presId="urn:microsoft.com/office/officeart/2008/layout/VerticalCurvedList"/>
    <dgm:cxn modelId="{EB06BCC9-4209-B042-8F3E-855806AA0C94}" type="presParOf" srcId="{59CCCD96-9878-E74E-9F74-A4FDB7060FA6}" destId="{761AE26D-65C2-7A45-9811-002D0845CBFB}" srcOrd="2" destOrd="0" presId="urn:microsoft.com/office/officeart/2008/layout/VerticalCurvedList"/>
    <dgm:cxn modelId="{5D3A4CE7-1BE6-4F4D-B85D-223BA10B0181}" type="presParOf" srcId="{59CCCD96-9878-E74E-9F74-A4FDB7060FA6}" destId="{25CF5947-6150-0045-91F1-8795FE432729}" srcOrd="3" destOrd="0" presId="urn:microsoft.com/office/officeart/2008/layout/VerticalCurvedList"/>
    <dgm:cxn modelId="{29502EF9-C94B-E34B-94E7-AB6A609C416D}" type="presParOf" srcId="{F4C11FA5-430D-0A49-9648-4B14CBF82541}" destId="{69161FBE-641A-754B-A9F8-54D9C8C065BB}" srcOrd="1" destOrd="0" presId="urn:microsoft.com/office/officeart/2008/layout/VerticalCurvedList"/>
    <dgm:cxn modelId="{CC2BF4E8-6BBB-5743-BD99-F9803D45BA9A}" type="presParOf" srcId="{F4C11FA5-430D-0A49-9648-4B14CBF82541}" destId="{051DE959-D06A-C744-8066-C82D8977B746}" srcOrd="2" destOrd="0" presId="urn:microsoft.com/office/officeart/2008/layout/VerticalCurvedList"/>
    <dgm:cxn modelId="{32B6CF22-F6B1-0141-BCD2-39292576F1AC}" type="presParOf" srcId="{051DE959-D06A-C744-8066-C82D8977B746}" destId="{C3CFE8E6-281A-DD40-BB4D-BFC37F0AE7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176639-21BB-8341-B3A6-29BA02DF8D11}" type="doc">
      <dgm:prSet loTypeId="urn:microsoft.com/office/officeart/2005/8/layout/vList5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94740452-122F-4242-80A7-EB09AAADEBE0}">
      <dgm:prSet phldrT="[Text]"/>
      <dgm:spPr/>
      <dgm:t>
        <a:bodyPr/>
        <a:lstStyle/>
        <a:p>
          <a:r>
            <a:rPr lang="en-US" b="1" u="sng" dirty="0"/>
            <a:t>B</a:t>
          </a:r>
          <a:r>
            <a:rPr lang="en-US" dirty="0"/>
            <a:t>ridge-in</a:t>
          </a:r>
        </a:p>
      </dgm:t>
    </dgm:pt>
    <dgm:pt modelId="{DD5A3D79-34F9-A143-A286-4548A2A01C76}" type="parTrans" cxnId="{A084A05E-B40B-0C40-AB1B-69F77375BB4B}">
      <dgm:prSet/>
      <dgm:spPr/>
      <dgm:t>
        <a:bodyPr/>
        <a:lstStyle/>
        <a:p>
          <a:endParaRPr lang="en-US"/>
        </a:p>
      </dgm:t>
    </dgm:pt>
    <dgm:pt modelId="{E27062CE-C5F4-AE4C-BFC7-F0682C7AC58E}" type="sibTrans" cxnId="{A084A05E-B40B-0C40-AB1B-69F77375BB4B}">
      <dgm:prSet/>
      <dgm:spPr/>
      <dgm:t>
        <a:bodyPr/>
        <a:lstStyle/>
        <a:p>
          <a:endParaRPr lang="en-US"/>
        </a:p>
      </dgm:t>
    </dgm:pt>
    <dgm:pt modelId="{89886C45-46CB-164C-8DC4-D2AA411204D7}">
      <dgm:prSet phldrT="[Text]" custT="1"/>
      <dgm:spPr/>
      <dgm:t>
        <a:bodyPr/>
        <a:lstStyle/>
        <a:p>
          <a:r>
            <a:rPr lang="en-US" sz="1800" dirty="0"/>
            <a:t>Introduction or hook to the lesson</a:t>
          </a:r>
        </a:p>
      </dgm:t>
    </dgm:pt>
    <dgm:pt modelId="{8FD105F5-4AD0-8A47-9A48-46DF95397F6F}" type="parTrans" cxnId="{D695B3F9-493D-8348-83B6-A09CADAB02FE}">
      <dgm:prSet/>
      <dgm:spPr/>
      <dgm:t>
        <a:bodyPr/>
        <a:lstStyle/>
        <a:p>
          <a:endParaRPr lang="en-US"/>
        </a:p>
      </dgm:t>
    </dgm:pt>
    <dgm:pt modelId="{AA74709D-6B55-574E-8F83-C966DCC8B204}" type="sibTrans" cxnId="{D695B3F9-493D-8348-83B6-A09CADAB02FE}">
      <dgm:prSet/>
      <dgm:spPr/>
      <dgm:t>
        <a:bodyPr/>
        <a:lstStyle/>
        <a:p>
          <a:endParaRPr lang="en-US"/>
        </a:p>
      </dgm:t>
    </dgm:pt>
    <dgm:pt modelId="{83509520-0C87-804D-892F-3915AC47729C}">
      <dgm:prSet phldrT="[Text]"/>
      <dgm:spPr/>
      <dgm:t>
        <a:bodyPr/>
        <a:lstStyle/>
        <a:p>
          <a:r>
            <a:rPr lang="en-US" b="1" u="sng" dirty="0"/>
            <a:t>O</a:t>
          </a:r>
          <a:r>
            <a:rPr lang="en-US" dirty="0"/>
            <a:t>bjectives</a:t>
          </a:r>
        </a:p>
      </dgm:t>
    </dgm:pt>
    <dgm:pt modelId="{7DD1E789-0239-EF4F-9DDC-22B1CF4723A3}" type="parTrans" cxnId="{667C12C2-90FE-264A-8501-1970F48D1A06}">
      <dgm:prSet/>
      <dgm:spPr/>
      <dgm:t>
        <a:bodyPr/>
        <a:lstStyle/>
        <a:p>
          <a:endParaRPr lang="en-US"/>
        </a:p>
      </dgm:t>
    </dgm:pt>
    <dgm:pt modelId="{779998A7-5D70-AF45-88D5-21B5D9564DB4}" type="sibTrans" cxnId="{667C12C2-90FE-264A-8501-1970F48D1A06}">
      <dgm:prSet/>
      <dgm:spPr/>
      <dgm:t>
        <a:bodyPr/>
        <a:lstStyle/>
        <a:p>
          <a:endParaRPr lang="en-US"/>
        </a:p>
      </dgm:t>
    </dgm:pt>
    <dgm:pt modelId="{2E2706C1-593D-034C-BECF-3E9E1E465C81}">
      <dgm:prSet phldrT="[Text]" custT="1"/>
      <dgm:spPr/>
      <dgm:t>
        <a:bodyPr/>
        <a:lstStyle/>
        <a:p>
          <a:r>
            <a:rPr lang="en-US" sz="1800" dirty="0"/>
            <a:t>Communicate the purpose of the lesson</a:t>
          </a:r>
        </a:p>
      </dgm:t>
    </dgm:pt>
    <dgm:pt modelId="{D7E82A03-CC0B-5048-A326-F1FA3C178C24}" type="parTrans" cxnId="{A6E6AF10-E653-FB45-9B3B-6C168B3DD19E}">
      <dgm:prSet/>
      <dgm:spPr/>
      <dgm:t>
        <a:bodyPr/>
        <a:lstStyle/>
        <a:p>
          <a:endParaRPr lang="en-US"/>
        </a:p>
      </dgm:t>
    </dgm:pt>
    <dgm:pt modelId="{E88B8AB9-9845-7F4E-AADE-3DF026C30EF7}" type="sibTrans" cxnId="{A6E6AF10-E653-FB45-9B3B-6C168B3DD19E}">
      <dgm:prSet/>
      <dgm:spPr/>
      <dgm:t>
        <a:bodyPr/>
        <a:lstStyle/>
        <a:p>
          <a:endParaRPr lang="en-US"/>
        </a:p>
      </dgm:t>
    </dgm:pt>
    <dgm:pt modelId="{F3CA9806-3F91-E744-94BB-14C2B36F4A06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re-assessment</a:t>
          </a:r>
        </a:p>
      </dgm:t>
    </dgm:pt>
    <dgm:pt modelId="{DD0906A9-3B36-684E-A938-5E789E484384}" type="parTrans" cxnId="{08B61AA4-6B84-D646-A9C6-84EAB863F03C}">
      <dgm:prSet/>
      <dgm:spPr/>
      <dgm:t>
        <a:bodyPr/>
        <a:lstStyle/>
        <a:p>
          <a:endParaRPr lang="en-US"/>
        </a:p>
      </dgm:t>
    </dgm:pt>
    <dgm:pt modelId="{805DFD98-52E7-1A4B-949F-60375FD415A2}" type="sibTrans" cxnId="{08B61AA4-6B84-D646-A9C6-84EAB863F03C}">
      <dgm:prSet/>
      <dgm:spPr/>
      <dgm:t>
        <a:bodyPr/>
        <a:lstStyle/>
        <a:p>
          <a:endParaRPr lang="en-US"/>
        </a:p>
      </dgm:t>
    </dgm:pt>
    <dgm:pt modelId="{91F5495C-953B-F34E-843E-3D85BBC211DE}">
      <dgm:prSet phldrT="[Text]" custT="1"/>
      <dgm:spPr/>
      <dgm:t>
        <a:bodyPr/>
        <a:lstStyle/>
        <a:p>
          <a:r>
            <a:rPr lang="en-US" sz="1800" dirty="0"/>
            <a:t>Establishes a baseline of participants’ knowledge or skills</a:t>
          </a:r>
        </a:p>
      </dgm:t>
    </dgm:pt>
    <dgm:pt modelId="{A67C0262-9447-E245-B894-8A552E41F1FB}" type="parTrans" cxnId="{22858913-E77B-9444-9088-5792BE78A165}">
      <dgm:prSet/>
      <dgm:spPr/>
      <dgm:t>
        <a:bodyPr/>
        <a:lstStyle/>
        <a:p>
          <a:endParaRPr lang="en-US"/>
        </a:p>
      </dgm:t>
    </dgm:pt>
    <dgm:pt modelId="{43B4FA2A-56C4-4B43-9B61-15F904AFD1EA}" type="sibTrans" cxnId="{22858913-E77B-9444-9088-5792BE78A165}">
      <dgm:prSet/>
      <dgm:spPr/>
      <dgm:t>
        <a:bodyPr/>
        <a:lstStyle/>
        <a:p>
          <a:endParaRPr lang="en-US"/>
        </a:p>
      </dgm:t>
    </dgm:pt>
    <dgm:pt modelId="{F2E0277B-EC75-5441-9D48-81AA7B7C4449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articipatory learning</a:t>
          </a:r>
        </a:p>
      </dgm:t>
    </dgm:pt>
    <dgm:pt modelId="{DD035BC5-AF14-6049-A0DE-4824CCE89508}" type="parTrans" cxnId="{7BD7540B-C282-D246-A844-CA4970504E84}">
      <dgm:prSet/>
      <dgm:spPr/>
      <dgm:t>
        <a:bodyPr/>
        <a:lstStyle/>
        <a:p>
          <a:endParaRPr lang="en-US"/>
        </a:p>
      </dgm:t>
    </dgm:pt>
    <dgm:pt modelId="{E31F16DD-BB38-C54B-AF2E-4BA76A7B1B30}" type="sibTrans" cxnId="{7BD7540B-C282-D246-A844-CA4970504E84}">
      <dgm:prSet/>
      <dgm:spPr/>
      <dgm:t>
        <a:bodyPr/>
        <a:lstStyle/>
        <a:p>
          <a:endParaRPr lang="en-US"/>
        </a:p>
      </dgm:t>
    </dgm:pt>
    <dgm:pt modelId="{2EA3A91E-C3D3-F94E-A680-4DF6573415BD}">
      <dgm:prSet phldrT="[Text]" custT="1"/>
      <dgm:spPr/>
      <dgm:t>
        <a:bodyPr/>
        <a:lstStyle/>
        <a:p>
          <a:r>
            <a:rPr lang="en-US" sz="1800" dirty="0"/>
            <a:t>Encourage active engagement of all learners</a:t>
          </a:r>
        </a:p>
      </dgm:t>
    </dgm:pt>
    <dgm:pt modelId="{0AE7887A-1CA5-064D-A765-9F9CF6B56266}" type="parTrans" cxnId="{6037FBEF-B04C-6C4B-9533-940491569B48}">
      <dgm:prSet/>
      <dgm:spPr/>
      <dgm:t>
        <a:bodyPr/>
        <a:lstStyle/>
        <a:p>
          <a:endParaRPr lang="en-US"/>
        </a:p>
      </dgm:t>
    </dgm:pt>
    <dgm:pt modelId="{D493A703-F518-3442-9A91-BEE13E5DBFEF}" type="sibTrans" cxnId="{6037FBEF-B04C-6C4B-9533-940491569B48}">
      <dgm:prSet/>
      <dgm:spPr/>
      <dgm:t>
        <a:bodyPr/>
        <a:lstStyle/>
        <a:p>
          <a:endParaRPr lang="en-US"/>
        </a:p>
      </dgm:t>
    </dgm:pt>
    <dgm:pt modelId="{343E1909-4511-BA47-892F-12761BAF133B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ost-assessment</a:t>
          </a:r>
        </a:p>
      </dgm:t>
    </dgm:pt>
    <dgm:pt modelId="{562C9B3C-AE2D-4345-B6F0-3FC230EA255F}" type="parTrans" cxnId="{2D789B94-9D33-6544-9EBF-FD31FE6053B1}">
      <dgm:prSet/>
      <dgm:spPr/>
      <dgm:t>
        <a:bodyPr/>
        <a:lstStyle/>
        <a:p>
          <a:endParaRPr lang="en-US"/>
        </a:p>
      </dgm:t>
    </dgm:pt>
    <dgm:pt modelId="{3F69B377-CE4E-A843-AA1C-16B61433C1D3}" type="sibTrans" cxnId="{2D789B94-9D33-6544-9EBF-FD31FE6053B1}">
      <dgm:prSet/>
      <dgm:spPr/>
      <dgm:t>
        <a:bodyPr/>
        <a:lstStyle/>
        <a:p>
          <a:endParaRPr lang="en-US"/>
        </a:p>
      </dgm:t>
    </dgm:pt>
    <dgm:pt modelId="{D97AFDB0-C528-CA40-84E6-353C30AE0A9C}">
      <dgm:prSet phldrT="[Text]" custT="1"/>
      <dgm:spPr/>
      <dgm:t>
        <a:bodyPr/>
        <a:lstStyle/>
        <a:p>
          <a:r>
            <a:rPr lang="en-US" sz="1800" dirty="0"/>
            <a:t>Compare pre- and post-assessments to measure learning</a:t>
          </a:r>
        </a:p>
      </dgm:t>
    </dgm:pt>
    <dgm:pt modelId="{43180E0E-54A0-5B4C-ACA4-773C0295FA26}" type="parTrans" cxnId="{1BAE17C3-FEB8-DE41-BD37-5D6EDC283080}">
      <dgm:prSet/>
      <dgm:spPr/>
      <dgm:t>
        <a:bodyPr/>
        <a:lstStyle/>
        <a:p>
          <a:endParaRPr lang="en-US"/>
        </a:p>
      </dgm:t>
    </dgm:pt>
    <dgm:pt modelId="{B2706334-6FC6-0D46-B2F0-39221A5D30FC}" type="sibTrans" cxnId="{1BAE17C3-FEB8-DE41-BD37-5D6EDC283080}">
      <dgm:prSet/>
      <dgm:spPr/>
      <dgm:t>
        <a:bodyPr/>
        <a:lstStyle/>
        <a:p>
          <a:endParaRPr lang="en-US"/>
        </a:p>
      </dgm:t>
    </dgm:pt>
    <dgm:pt modelId="{D1506883-0236-6F4F-9FAA-E1D636E9B260}">
      <dgm:prSet phldrT="[Text]"/>
      <dgm:spPr/>
      <dgm:t>
        <a:bodyPr/>
        <a:lstStyle/>
        <a:p>
          <a:r>
            <a:rPr lang="en-US" b="1" u="sng" dirty="0"/>
            <a:t>S</a:t>
          </a:r>
          <a:r>
            <a:rPr lang="en-US" dirty="0"/>
            <a:t>ummary</a:t>
          </a:r>
        </a:p>
      </dgm:t>
    </dgm:pt>
    <dgm:pt modelId="{ECBCD96C-EC49-4B47-9661-84AEE05588D3}" type="parTrans" cxnId="{E3F2A002-F16A-D24B-95F6-8EDC24F19D9B}">
      <dgm:prSet/>
      <dgm:spPr/>
      <dgm:t>
        <a:bodyPr/>
        <a:lstStyle/>
        <a:p>
          <a:endParaRPr lang="en-US"/>
        </a:p>
      </dgm:t>
    </dgm:pt>
    <dgm:pt modelId="{2957EB1E-FDBA-024A-BF89-03A085622D43}" type="sibTrans" cxnId="{E3F2A002-F16A-D24B-95F6-8EDC24F19D9B}">
      <dgm:prSet/>
      <dgm:spPr/>
      <dgm:t>
        <a:bodyPr/>
        <a:lstStyle/>
        <a:p>
          <a:endParaRPr lang="en-US"/>
        </a:p>
      </dgm:t>
    </dgm:pt>
    <dgm:pt modelId="{0A076ABD-3DEB-304A-8BE4-06AEFB0555E7}">
      <dgm:prSet phldrT="[Text]" custT="1"/>
      <dgm:spPr/>
      <dgm:t>
        <a:bodyPr/>
        <a:lstStyle/>
        <a:p>
          <a:r>
            <a:rPr lang="en-US" sz="1800" dirty="0"/>
            <a:t>Reinforces key points</a:t>
          </a:r>
        </a:p>
      </dgm:t>
    </dgm:pt>
    <dgm:pt modelId="{EB0067A3-C5D4-AB44-9C1A-43A2BAD23761}" type="parTrans" cxnId="{3B3DB51F-4AA7-C648-B8E8-4DA2C937C116}">
      <dgm:prSet/>
      <dgm:spPr/>
      <dgm:t>
        <a:bodyPr/>
        <a:lstStyle/>
        <a:p>
          <a:endParaRPr lang="en-US"/>
        </a:p>
      </dgm:t>
    </dgm:pt>
    <dgm:pt modelId="{54E6D9E1-BB91-784F-87B1-4A25539905E7}" type="sibTrans" cxnId="{3B3DB51F-4AA7-C648-B8E8-4DA2C937C116}">
      <dgm:prSet/>
      <dgm:spPr/>
      <dgm:t>
        <a:bodyPr/>
        <a:lstStyle/>
        <a:p>
          <a:endParaRPr lang="en-US"/>
        </a:p>
      </dgm:t>
    </dgm:pt>
    <dgm:pt modelId="{6301C616-DBC0-BB43-81E4-CB0491736982}" type="pres">
      <dgm:prSet presAssocID="{28176639-21BB-8341-B3A6-29BA02DF8D11}" presName="Name0" presStyleCnt="0">
        <dgm:presLayoutVars>
          <dgm:dir/>
          <dgm:animLvl val="lvl"/>
          <dgm:resizeHandles val="exact"/>
        </dgm:presLayoutVars>
      </dgm:prSet>
      <dgm:spPr/>
    </dgm:pt>
    <dgm:pt modelId="{B3E8E63C-3302-A445-AE84-00629ADD768E}" type="pres">
      <dgm:prSet presAssocID="{94740452-122F-4242-80A7-EB09AAADEBE0}" presName="linNode" presStyleCnt="0"/>
      <dgm:spPr/>
    </dgm:pt>
    <dgm:pt modelId="{FA9A8AE2-DE1D-6246-9D70-3E527EF7B42B}" type="pres">
      <dgm:prSet presAssocID="{94740452-122F-4242-80A7-EB09AAADEBE0}" presName="parentText" presStyleLbl="node1" presStyleIdx="0" presStyleCnt="6" custScaleX="88492" custScaleY="78393">
        <dgm:presLayoutVars>
          <dgm:chMax val="1"/>
          <dgm:bulletEnabled val="1"/>
        </dgm:presLayoutVars>
      </dgm:prSet>
      <dgm:spPr/>
    </dgm:pt>
    <dgm:pt modelId="{4F65215A-2832-C84D-9793-21BD2BB8F39B}" type="pres">
      <dgm:prSet presAssocID="{94740452-122F-4242-80A7-EB09AAADEBE0}" presName="descendantText" presStyleLbl="alignAccFollowNode1" presStyleIdx="0" presStyleCnt="6">
        <dgm:presLayoutVars>
          <dgm:bulletEnabled val="1"/>
        </dgm:presLayoutVars>
      </dgm:prSet>
      <dgm:spPr/>
    </dgm:pt>
    <dgm:pt modelId="{7879B3DD-3580-8B4C-A912-FBF46327AE22}" type="pres">
      <dgm:prSet presAssocID="{E27062CE-C5F4-AE4C-BFC7-F0682C7AC58E}" presName="sp" presStyleCnt="0"/>
      <dgm:spPr/>
    </dgm:pt>
    <dgm:pt modelId="{B0CE437D-9FF6-1D47-B14A-3A306A714BA5}" type="pres">
      <dgm:prSet presAssocID="{83509520-0C87-804D-892F-3915AC47729C}" presName="linNode" presStyleCnt="0"/>
      <dgm:spPr/>
    </dgm:pt>
    <dgm:pt modelId="{4436038B-D713-6549-B5D3-2AA667B44F3D}" type="pres">
      <dgm:prSet presAssocID="{83509520-0C87-804D-892F-3915AC47729C}" presName="parentText" presStyleLbl="node1" presStyleIdx="1" presStyleCnt="6" custScaleX="88492" custScaleY="78393">
        <dgm:presLayoutVars>
          <dgm:chMax val="1"/>
          <dgm:bulletEnabled val="1"/>
        </dgm:presLayoutVars>
      </dgm:prSet>
      <dgm:spPr/>
    </dgm:pt>
    <dgm:pt modelId="{995A4DC0-C799-D64C-B0B0-156CE987A7EE}" type="pres">
      <dgm:prSet presAssocID="{83509520-0C87-804D-892F-3915AC47729C}" presName="descendantText" presStyleLbl="alignAccFollowNode1" presStyleIdx="1" presStyleCnt="6">
        <dgm:presLayoutVars>
          <dgm:bulletEnabled val="1"/>
        </dgm:presLayoutVars>
      </dgm:prSet>
      <dgm:spPr/>
    </dgm:pt>
    <dgm:pt modelId="{72615C7F-27EA-D948-8F57-2D6E78F53F02}" type="pres">
      <dgm:prSet presAssocID="{779998A7-5D70-AF45-88D5-21B5D9564DB4}" presName="sp" presStyleCnt="0"/>
      <dgm:spPr/>
    </dgm:pt>
    <dgm:pt modelId="{6FC62860-A324-5D40-8A8F-F78E97470871}" type="pres">
      <dgm:prSet presAssocID="{F3CA9806-3F91-E744-94BB-14C2B36F4A06}" presName="linNode" presStyleCnt="0"/>
      <dgm:spPr/>
    </dgm:pt>
    <dgm:pt modelId="{12DD2DE8-79EA-B64E-81A3-6789D3221389}" type="pres">
      <dgm:prSet presAssocID="{F3CA9806-3F91-E744-94BB-14C2B36F4A06}" presName="parentText" presStyleLbl="node1" presStyleIdx="2" presStyleCnt="6" custScaleX="88492" custScaleY="78393">
        <dgm:presLayoutVars>
          <dgm:chMax val="1"/>
          <dgm:bulletEnabled val="1"/>
        </dgm:presLayoutVars>
      </dgm:prSet>
      <dgm:spPr/>
    </dgm:pt>
    <dgm:pt modelId="{18B323D9-C5F6-A54F-9450-26026225D15E}" type="pres">
      <dgm:prSet presAssocID="{F3CA9806-3F91-E744-94BB-14C2B36F4A06}" presName="descendantText" presStyleLbl="alignAccFollowNode1" presStyleIdx="2" presStyleCnt="6">
        <dgm:presLayoutVars>
          <dgm:bulletEnabled val="1"/>
        </dgm:presLayoutVars>
      </dgm:prSet>
      <dgm:spPr/>
    </dgm:pt>
    <dgm:pt modelId="{8B9FC16D-071A-2E44-BDD7-C9AC6EE3FE44}" type="pres">
      <dgm:prSet presAssocID="{805DFD98-52E7-1A4B-949F-60375FD415A2}" presName="sp" presStyleCnt="0"/>
      <dgm:spPr/>
    </dgm:pt>
    <dgm:pt modelId="{A34D06D0-4B20-B743-80D0-FD4DE7979ECF}" type="pres">
      <dgm:prSet presAssocID="{F2E0277B-EC75-5441-9D48-81AA7B7C4449}" presName="linNode" presStyleCnt="0"/>
      <dgm:spPr/>
    </dgm:pt>
    <dgm:pt modelId="{45B222AC-5C28-1F4A-83B2-290ED692CB44}" type="pres">
      <dgm:prSet presAssocID="{F2E0277B-EC75-5441-9D48-81AA7B7C4449}" presName="parentText" presStyleLbl="node1" presStyleIdx="3" presStyleCnt="6" custScaleX="88492" custScaleY="78393">
        <dgm:presLayoutVars>
          <dgm:chMax val="1"/>
          <dgm:bulletEnabled val="1"/>
        </dgm:presLayoutVars>
      </dgm:prSet>
      <dgm:spPr/>
    </dgm:pt>
    <dgm:pt modelId="{C6B5FBAC-5540-2142-9EDB-2E746BAB860A}" type="pres">
      <dgm:prSet presAssocID="{F2E0277B-EC75-5441-9D48-81AA7B7C4449}" presName="descendantText" presStyleLbl="alignAccFollowNode1" presStyleIdx="3" presStyleCnt="6">
        <dgm:presLayoutVars>
          <dgm:bulletEnabled val="1"/>
        </dgm:presLayoutVars>
      </dgm:prSet>
      <dgm:spPr/>
    </dgm:pt>
    <dgm:pt modelId="{2572974E-7DAF-3C4A-B416-FC673AC4D619}" type="pres">
      <dgm:prSet presAssocID="{E31F16DD-BB38-C54B-AF2E-4BA76A7B1B30}" presName="sp" presStyleCnt="0"/>
      <dgm:spPr/>
    </dgm:pt>
    <dgm:pt modelId="{0783268A-F761-994E-8F01-528BCE9825D5}" type="pres">
      <dgm:prSet presAssocID="{343E1909-4511-BA47-892F-12761BAF133B}" presName="linNode" presStyleCnt="0"/>
      <dgm:spPr/>
    </dgm:pt>
    <dgm:pt modelId="{F5E2760A-1F39-9741-A893-57DC2B745F37}" type="pres">
      <dgm:prSet presAssocID="{343E1909-4511-BA47-892F-12761BAF133B}" presName="parentText" presStyleLbl="node1" presStyleIdx="4" presStyleCnt="6" custScaleX="88492" custScaleY="78393">
        <dgm:presLayoutVars>
          <dgm:chMax val="1"/>
          <dgm:bulletEnabled val="1"/>
        </dgm:presLayoutVars>
      </dgm:prSet>
      <dgm:spPr/>
    </dgm:pt>
    <dgm:pt modelId="{6C7A72CC-0CA0-694B-9ADB-C3C94FEDD7AD}" type="pres">
      <dgm:prSet presAssocID="{343E1909-4511-BA47-892F-12761BAF133B}" presName="descendantText" presStyleLbl="alignAccFollowNode1" presStyleIdx="4" presStyleCnt="6">
        <dgm:presLayoutVars>
          <dgm:bulletEnabled val="1"/>
        </dgm:presLayoutVars>
      </dgm:prSet>
      <dgm:spPr/>
    </dgm:pt>
    <dgm:pt modelId="{D2D28DF6-939E-5C4E-B76C-49A42A023025}" type="pres">
      <dgm:prSet presAssocID="{3F69B377-CE4E-A843-AA1C-16B61433C1D3}" presName="sp" presStyleCnt="0"/>
      <dgm:spPr/>
    </dgm:pt>
    <dgm:pt modelId="{60FD0020-DC5C-BE4B-94AE-9A5C5A593491}" type="pres">
      <dgm:prSet presAssocID="{D1506883-0236-6F4F-9FAA-E1D636E9B260}" presName="linNode" presStyleCnt="0"/>
      <dgm:spPr/>
    </dgm:pt>
    <dgm:pt modelId="{8316F35B-D11E-D349-848D-4041A033978A}" type="pres">
      <dgm:prSet presAssocID="{D1506883-0236-6F4F-9FAA-E1D636E9B260}" presName="parentText" presStyleLbl="node1" presStyleIdx="5" presStyleCnt="6" custScaleX="88492" custScaleY="78393">
        <dgm:presLayoutVars>
          <dgm:chMax val="1"/>
          <dgm:bulletEnabled val="1"/>
        </dgm:presLayoutVars>
      </dgm:prSet>
      <dgm:spPr/>
    </dgm:pt>
    <dgm:pt modelId="{CEDD0E76-97C6-C448-B782-558CBE1A0C97}" type="pres">
      <dgm:prSet presAssocID="{D1506883-0236-6F4F-9FAA-E1D636E9B260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E3F2A002-F16A-D24B-95F6-8EDC24F19D9B}" srcId="{28176639-21BB-8341-B3A6-29BA02DF8D11}" destId="{D1506883-0236-6F4F-9FAA-E1D636E9B260}" srcOrd="5" destOrd="0" parTransId="{ECBCD96C-EC49-4B47-9661-84AEE05588D3}" sibTransId="{2957EB1E-FDBA-024A-BF89-03A085622D43}"/>
    <dgm:cxn modelId="{4F5AC103-8DAA-BD45-8D8E-74070FB848ED}" type="presOf" srcId="{2EA3A91E-C3D3-F94E-A680-4DF6573415BD}" destId="{C6B5FBAC-5540-2142-9EDB-2E746BAB860A}" srcOrd="0" destOrd="0" presId="urn:microsoft.com/office/officeart/2005/8/layout/vList5"/>
    <dgm:cxn modelId="{D17DB304-47CE-BE43-8A7E-D580ACEE50A0}" type="presOf" srcId="{343E1909-4511-BA47-892F-12761BAF133B}" destId="{F5E2760A-1F39-9741-A893-57DC2B745F37}" srcOrd="0" destOrd="0" presId="urn:microsoft.com/office/officeart/2005/8/layout/vList5"/>
    <dgm:cxn modelId="{7BD7540B-C282-D246-A844-CA4970504E84}" srcId="{28176639-21BB-8341-B3A6-29BA02DF8D11}" destId="{F2E0277B-EC75-5441-9D48-81AA7B7C4449}" srcOrd="3" destOrd="0" parTransId="{DD035BC5-AF14-6049-A0DE-4824CCE89508}" sibTransId="{E31F16DD-BB38-C54B-AF2E-4BA76A7B1B30}"/>
    <dgm:cxn modelId="{A6E6AF10-E653-FB45-9B3B-6C168B3DD19E}" srcId="{83509520-0C87-804D-892F-3915AC47729C}" destId="{2E2706C1-593D-034C-BECF-3E9E1E465C81}" srcOrd="0" destOrd="0" parTransId="{D7E82A03-CC0B-5048-A326-F1FA3C178C24}" sibTransId="{E88B8AB9-9845-7F4E-AADE-3DF026C30EF7}"/>
    <dgm:cxn modelId="{22858913-E77B-9444-9088-5792BE78A165}" srcId="{F3CA9806-3F91-E744-94BB-14C2B36F4A06}" destId="{91F5495C-953B-F34E-843E-3D85BBC211DE}" srcOrd="0" destOrd="0" parTransId="{A67C0262-9447-E245-B894-8A552E41F1FB}" sibTransId="{43B4FA2A-56C4-4B43-9B61-15F904AFD1EA}"/>
    <dgm:cxn modelId="{3B3DB51F-4AA7-C648-B8E8-4DA2C937C116}" srcId="{D1506883-0236-6F4F-9FAA-E1D636E9B260}" destId="{0A076ABD-3DEB-304A-8BE4-06AEFB0555E7}" srcOrd="0" destOrd="0" parTransId="{EB0067A3-C5D4-AB44-9C1A-43A2BAD23761}" sibTransId="{54E6D9E1-BB91-784F-87B1-4A25539905E7}"/>
    <dgm:cxn modelId="{8F4A5C23-D22E-9C47-A9B3-08FAEAC29B43}" type="presOf" srcId="{2E2706C1-593D-034C-BECF-3E9E1E465C81}" destId="{995A4DC0-C799-D64C-B0B0-156CE987A7EE}" srcOrd="0" destOrd="0" presId="urn:microsoft.com/office/officeart/2005/8/layout/vList5"/>
    <dgm:cxn modelId="{455B215D-451E-574D-9F83-38BAC8C5DDB0}" type="presOf" srcId="{89886C45-46CB-164C-8DC4-D2AA411204D7}" destId="{4F65215A-2832-C84D-9793-21BD2BB8F39B}" srcOrd="0" destOrd="0" presId="urn:microsoft.com/office/officeart/2005/8/layout/vList5"/>
    <dgm:cxn modelId="{A084A05E-B40B-0C40-AB1B-69F77375BB4B}" srcId="{28176639-21BB-8341-B3A6-29BA02DF8D11}" destId="{94740452-122F-4242-80A7-EB09AAADEBE0}" srcOrd="0" destOrd="0" parTransId="{DD5A3D79-34F9-A143-A286-4548A2A01C76}" sibTransId="{E27062CE-C5F4-AE4C-BFC7-F0682C7AC58E}"/>
    <dgm:cxn modelId="{3A3F6E43-953D-EE42-9F0F-66080A324A59}" type="presOf" srcId="{D1506883-0236-6F4F-9FAA-E1D636E9B260}" destId="{8316F35B-D11E-D349-848D-4041A033978A}" srcOrd="0" destOrd="0" presId="urn:microsoft.com/office/officeart/2005/8/layout/vList5"/>
    <dgm:cxn modelId="{256DE678-7C05-1E47-BA9A-E7751AB28277}" type="presOf" srcId="{83509520-0C87-804D-892F-3915AC47729C}" destId="{4436038B-D713-6549-B5D3-2AA667B44F3D}" srcOrd="0" destOrd="0" presId="urn:microsoft.com/office/officeart/2005/8/layout/vList5"/>
    <dgm:cxn modelId="{0B27445A-0BF3-184D-943D-92D4737919D3}" type="presOf" srcId="{94740452-122F-4242-80A7-EB09AAADEBE0}" destId="{FA9A8AE2-DE1D-6246-9D70-3E527EF7B42B}" srcOrd="0" destOrd="0" presId="urn:microsoft.com/office/officeart/2005/8/layout/vList5"/>
    <dgm:cxn modelId="{F301107D-20E9-3F43-8B70-9DE1B220EF16}" type="presOf" srcId="{F3CA9806-3F91-E744-94BB-14C2B36F4A06}" destId="{12DD2DE8-79EA-B64E-81A3-6789D3221389}" srcOrd="0" destOrd="0" presId="urn:microsoft.com/office/officeart/2005/8/layout/vList5"/>
    <dgm:cxn modelId="{B2567893-0692-A945-9739-D63ED8FBD051}" type="presOf" srcId="{D97AFDB0-C528-CA40-84E6-353C30AE0A9C}" destId="{6C7A72CC-0CA0-694B-9ADB-C3C94FEDD7AD}" srcOrd="0" destOrd="0" presId="urn:microsoft.com/office/officeart/2005/8/layout/vList5"/>
    <dgm:cxn modelId="{2D789B94-9D33-6544-9EBF-FD31FE6053B1}" srcId="{28176639-21BB-8341-B3A6-29BA02DF8D11}" destId="{343E1909-4511-BA47-892F-12761BAF133B}" srcOrd="4" destOrd="0" parTransId="{562C9B3C-AE2D-4345-B6F0-3FC230EA255F}" sibTransId="{3F69B377-CE4E-A843-AA1C-16B61433C1D3}"/>
    <dgm:cxn modelId="{36752E96-77F1-E142-ABC1-CB4F3A63E07B}" type="presOf" srcId="{28176639-21BB-8341-B3A6-29BA02DF8D11}" destId="{6301C616-DBC0-BB43-81E4-CB0491736982}" srcOrd="0" destOrd="0" presId="urn:microsoft.com/office/officeart/2005/8/layout/vList5"/>
    <dgm:cxn modelId="{08B61AA4-6B84-D646-A9C6-84EAB863F03C}" srcId="{28176639-21BB-8341-B3A6-29BA02DF8D11}" destId="{F3CA9806-3F91-E744-94BB-14C2B36F4A06}" srcOrd="2" destOrd="0" parTransId="{DD0906A9-3B36-684E-A938-5E789E484384}" sibTransId="{805DFD98-52E7-1A4B-949F-60375FD415A2}"/>
    <dgm:cxn modelId="{CB0A1DB9-23CE-7346-AD3C-55DA5E240110}" type="presOf" srcId="{91F5495C-953B-F34E-843E-3D85BBC211DE}" destId="{18B323D9-C5F6-A54F-9450-26026225D15E}" srcOrd="0" destOrd="0" presId="urn:microsoft.com/office/officeart/2005/8/layout/vList5"/>
    <dgm:cxn modelId="{E79AADBF-8021-1B4F-9AD3-C42E13A12336}" type="presOf" srcId="{0A076ABD-3DEB-304A-8BE4-06AEFB0555E7}" destId="{CEDD0E76-97C6-C448-B782-558CBE1A0C97}" srcOrd="0" destOrd="0" presId="urn:microsoft.com/office/officeart/2005/8/layout/vList5"/>
    <dgm:cxn modelId="{667C12C2-90FE-264A-8501-1970F48D1A06}" srcId="{28176639-21BB-8341-B3A6-29BA02DF8D11}" destId="{83509520-0C87-804D-892F-3915AC47729C}" srcOrd="1" destOrd="0" parTransId="{7DD1E789-0239-EF4F-9DDC-22B1CF4723A3}" sibTransId="{779998A7-5D70-AF45-88D5-21B5D9564DB4}"/>
    <dgm:cxn modelId="{1BAE17C3-FEB8-DE41-BD37-5D6EDC283080}" srcId="{343E1909-4511-BA47-892F-12761BAF133B}" destId="{D97AFDB0-C528-CA40-84E6-353C30AE0A9C}" srcOrd="0" destOrd="0" parTransId="{43180E0E-54A0-5B4C-ACA4-773C0295FA26}" sibTransId="{B2706334-6FC6-0D46-B2F0-39221A5D30FC}"/>
    <dgm:cxn modelId="{FFEB5FE7-E068-0741-853B-BA6A15512783}" type="presOf" srcId="{F2E0277B-EC75-5441-9D48-81AA7B7C4449}" destId="{45B222AC-5C28-1F4A-83B2-290ED692CB44}" srcOrd="0" destOrd="0" presId="urn:microsoft.com/office/officeart/2005/8/layout/vList5"/>
    <dgm:cxn modelId="{6037FBEF-B04C-6C4B-9533-940491569B48}" srcId="{F2E0277B-EC75-5441-9D48-81AA7B7C4449}" destId="{2EA3A91E-C3D3-F94E-A680-4DF6573415BD}" srcOrd="0" destOrd="0" parTransId="{0AE7887A-1CA5-064D-A765-9F9CF6B56266}" sibTransId="{D493A703-F518-3442-9A91-BEE13E5DBFEF}"/>
    <dgm:cxn modelId="{D695B3F9-493D-8348-83B6-A09CADAB02FE}" srcId="{94740452-122F-4242-80A7-EB09AAADEBE0}" destId="{89886C45-46CB-164C-8DC4-D2AA411204D7}" srcOrd="0" destOrd="0" parTransId="{8FD105F5-4AD0-8A47-9A48-46DF95397F6F}" sibTransId="{AA74709D-6B55-574E-8F83-C966DCC8B204}"/>
    <dgm:cxn modelId="{60466ACF-F8E5-E940-9BFD-574B15A5A06A}" type="presParOf" srcId="{6301C616-DBC0-BB43-81E4-CB0491736982}" destId="{B3E8E63C-3302-A445-AE84-00629ADD768E}" srcOrd="0" destOrd="0" presId="urn:microsoft.com/office/officeart/2005/8/layout/vList5"/>
    <dgm:cxn modelId="{E4B6D848-A798-EB4D-B0CA-E5A367B5EC8D}" type="presParOf" srcId="{B3E8E63C-3302-A445-AE84-00629ADD768E}" destId="{FA9A8AE2-DE1D-6246-9D70-3E527EF7B42B}" srcOrd="0" destOrd="0" presId="urn:microsoft.com/office/officeart/2005/8/layout/vList5"/>
    <dgm:cxn modelId="{1D159D4E-8BF9-134A-97F2-E493478DDECB}" type="presParOf" srcId="{B3E8E63C-3302-A445-AE84-00629ADD768E}" destId="{4F65215A-2832-C84D-9793-21BD2BB8F39B}" srcOrd="1" destOrd="0" presId="urn:microsoft.com/office/officeart/2005/8/layout/vList5"/>
    <dgm:cxn modelId="{F71B9B57-91D0-C346-8E6C-2C07F4AC2A72}" type="presParOf" srcId="{6301C616-DBC0-BB43-81E4-CB0491736982}" destId="{7879B3DD-3580-8B4C-A912-FBF46327AE22}" srcOrd="1" destOrd="0" presId="urn:microsoft.com/office/officeart/2005/8/layout/vList5"/>
    <dgm:cxn modelId="{82B149B0-63CC-E94B-9D79-C82F43DC372D}" type="presParOf" srcId="{6301C616-DBC0-BB43-81E4-CB0491736982}" destId="{B0CE437D-9FF6-1D47-B14A-3A306A714BA5}" srcOrd="2" destOrd="0" presId="urn:microsoft.com/office/officeart/2005/8/layout/vList5"/>
    <dgm:cxn modelId="{FA49ACF4-2268-B746-A143-99C430586348}" type="presParOf" srcId="{B0CE437D-9FF6-1D47-B14A-3A306A714BA5}" destId="{4436038B-D713-6549-B5D3-2AA667B44F3D}" srcOrd="0" destOrd="0" presId="urn:microsoft.com/office/officeart/2005/8/layout/vList5"/>
    <dgm:cxn modelId="{63CC39D8-ED0F-554E-9E7D-89D9FD02B04C}" type="presParOf" srcId="{B0CE437D-9FF6-1D47-B14A-3A306A714BA5}" destId="{995A4DC0-C799-D64C-B0B0-156CE987A7EE}" srcOrd="1" destOrd="0" presId="urn:microsoft.com/office/officeart/2005/8/layout/vList5"/>
    <dgm:cxn modelId="{8FB98C8F-CC07-344E-AF47-7365574FB55C}" type="presParOf" srcId="{6301C616-DBC0-BB43-81E4-CB0491736982}" destId="{72615C7F-27EA-D948-8F57-2D6E78F53F02}" srcOrd="3" destOrd="0" presId="urn:microsoft.com/office/officeart/2005/8/layout/vList5"/>
    <dgm:cxn modelId="{7A38680D-862F-9A47-9BFF-DA74063C14D4}" type="presParOf" srcId="{6301C616-DBC0-BB43-81E4-CB0491736982}" destId="{6FC62860-A324-5D40-8A8F-F78E97470871}" srcOrd="4" destOrd="0" presId="urn:microsoft.com/office/officeart/2005/8/layout/vList5"/>
    <dgm:cxn modelId="{77F39C27-6E90-3046-93BB-7E8143E80EA5}" type="presParOf" srcId="{6FC62860-A324-5D40-8A8F-F78E97470871}" destId="{12DD2DE8-79EA-B64E-81A3-6789D3221389}" srcOrd="0" destOrd="0" presId="urn:microsoft.com/office/officeart/2005/8/layout/vList5"/>
    <dgm:cxn modelId="{8FBCEA9A-8224-1A4D-8F32-0C0363AD0E27}" type="presParOf" srcId="{6FC62860-A324-5D40-8A8F-F78E97470871}" destId="{18B323D9-C5F6-A54F-9450-26026225D15E}" srcOrd="1" destOrd="0" presId="urn:microsoft.com/office/officeart/2005/8/layout/vList5"/>
    <dgm:cxn modelId="{6FE98E8E-60D9-1343-9A2E-393ECDB64EC6}" type="presParOf" srcId="{6301C616-DBC0-BB43-81E4-CB0491736982}" destId="{8B9FC16D-071A-2E44-BDD7-C9AC6EE3FE44}" srcOrd="5" destOrd="0" presId="urn:microsoft.com/office/officeart/2005/8/layout/vList5"/>
    <dgm:cxn modelId="{3ECBFE94-35DB-0F4C-A017-576E9425B751}" type="presParOf" srcId="{6301C616-DBC0-BB43-81E4-CB0491736982}" destId="{A34D06D0-4B20-B743-80D0-FD4DE7979ECF}" srcOrd="6" destOrd="0" presId="urn:microsoft.com/office/officeart/2005/8/layout/vList5"/>
    <dgm:cxn modelId="{42BD2C07-8E1F-BD45-8EE2-6AB3D58076C5}" type="presParOf" srcId="{A34D06D0-4B20-B743-80D0-FD4DE7979ECF}" destId="{45B222AC-5C28-1F4A-83B2-290ED692CB44}" srcOrd="0" destOrd="0" presId="urn:microsoft.com/office/officeart/2005/8/layout/vList5"/>
    <dgm:cxn modelId="{BF5202D9-1270-2949-B166-AE5DDA6D0779}" type="presParOf" srcId="{A34D06D0-4B20-B743-80D0-FD4DE7979ECF}" destId="{C6B5FBAC-5540-2142-9EDB-2E746BAB860A}" srcOrd="1" destOrd="0" presId="urn:microsoft.com/office/officeart/2005/8/layout/vList5"/>
    <dgm:cxn modelId="{57061980-70DF-174B-8B40-826022E7AD33}" type="presParOf" srcId="{6301C616-DBC0-BB43-81E4-CB0491736982}" destId="{2572974E-7DAF-3C4A-B416-FC673AC4D619}" srcOrd="7" destOrd="0" presId="urn:microsoft.com/office/officeart/2005/8/layout/vList5"/>
    <dgm:cxn modelId="{6928FB81-C11A-0745-BB6C-F55223F6DDC2}" type="presParOf" srcId="{6301C616-DBC0-BB43-81E4-CB0491736982}" destId="{0783268A-F761-994E-8F01-528BCE9825D5}" srcOrd="8" destOrd="0" presId="urn:microsoft.com/office/officeart/2005/8/layout/vList5"/>
    <dgm:cxn modelId="{BC81E465-13A1-BE42-AAC4-19E69B737D72}" type="presParOf" srcId="{0783268A-F761-994E-8F01-528BCE9825D5}" destId="{F5E2760A-1F39-9741-A893-57DC2B745F37}" srcOrd="0" destOrd="0" presId="urn:microsoft.com/office/officeart/2005/8/layout/vList5"/>
    <dgm:cxn modelId="{6F7E29F4-4681-6143-B4D1-7AD8C3365114}" type="presParOf" srcId="{0783268A-F761-994E-8F01-528BCE9825D5}" destId="{6C7A72CC-0CA0-694B-9ADB-C3C94FEDD7AD}" srcOrd="1" destOrd="0" presId="urn:microsoft.com/office/officeart/2005/8/layout/vList5"/>
    <dgm:cxn modelId="{5216B009-5779-3E45-AD48-EE0D1DBE999A}" type="presParOf" srcId="{6301C616-DBC0-BB43-81E4-CB0491736982}" destId="{D2D28DF6-939E-5C4E-B76C-49A42A023025}" srcOrd="9" destOrd="0" presId="urn:microsoft.com/office/officeart/2005/8/layout/vList5"/>
    <dgm:cxn modelId="{7B690A62-E440-C74E-9585-DED055A2D72D}" type="presParOf" srcId="{6301C616-DBC0-BB43-81E4-CB0491736982}" destId="{60FD0020-DC5C-BE4B-94AE-9A5C5A593491}" srcOrd="10" destOrd="0" presId="urn:microsoft.com/office/officeart/2005/8/layout/vList5"/>
    <dgm:cxn modelId="{A02922C7-E0DA-6E4C-A805-5BAA33B1FF15}" type="presParOf" srcId="{60FD0020-DC5C-BE4B-94AE-9A5C5A593491}" destId="{8316F35B-D11E-D349-848D-4041A033978A}" srcOrd="0" destOrd="0" presId="urn:microsoft.com/office/officeart/2005/8/layout/vList5"/>
    <dgm:cxn modelId="{31428B68-3172-6B41-B715-06BB1826D0A0}" type="presParOf" srcId="{60FD0020-DC5C-BE4B-94AE-9A5C5A593491}" destId="{CEDD0E76-97C6-C448-B782-558CBE1A0C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3243692" y="-499074"/>
          <a:ext cx="3868348" cy="3868348"/>
        </a:xfrm>
        <a:prstGeom prst="blockArc">
          <a:avLst>
            <a:gd name="adj1" fmla="val 18900000"/>
            <a:gd name="adj2" fmla="val 2700000"/>
            <a:gd name="adj3" fmla="val 558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CF9EE-8822-A148-89EC-419C6D89F073}">
      <dsp:nvSpPr>
        <dsp:cNvPr id="0" name=""/>
        <dsp:cNvSpPr/>
      </dsp:nvSpPr>
      <dsp:spPr>
        <a:xfrm>
          <a:off x="401660" y="287020"/>
          <a:ext cx="5658007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Visual</a:t>
          </a:r>
        </a:p>
      </dsp:txBody>
      <dsp:txXfrm>
        <a:off x="401660" y="287020"/>
        <a:ext cx="5658007" cy="574040"/>
      </dsp:txXfrm>
    </dsp:sp>
    <dsp:sp modelId="{63452BA0-5864-8040-B017-ABDAE70A2F59}">
      <dsp:nvSpPr>
        <dsp:cNvPr id="0" name=""/>
        <dsp:cNvSpPr/>
      </dsp:nvSpPr>
      <dsp:spPr>
        <a:xfrm>
          <a:off x="42885" y="21526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6CB58-FCF7-EA4B-8A5A-C83D65828335}">
      <dsp:nvSpPr>
        <dsp:cNvPr id="0" name=""/>
        <dsp:cNvSpPr/>
      </dsp:nvSpPr>
      <dsp:spPr>
        <a:xfrm>
          <a:off x="610324" y="1148079"/>
          <a:ext cx="5449343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88279"/>
                <a:satOff val="-2183"/>
                <a:lumOff val="12494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Auditory</a:t>
          </a:r>
        </a:p>
      </dsp:txBody>
      <dsp:txXfrm>
        <a:off x="610324" y="1148079"/>
        <a:ext cx="5449343" cy="574040"/>
      </dsp:txXfrm>
    </dsp:sp>
    <dsp:sp modelId="{C3CFE8E6-281A-DD40-BB4D-BFC37F0AE7AC}">
      <dsp:nvSpPr>
        <dsp:cNvPr id="0" name=""/>
        <dsp:cNvSpPr/>
      </dsp:nvSpPr>
      <dsp:spPr>
        <a:xfrm>
          <a:off x="251549" y="107632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88279"/>
              <a:satOff val="-2183"/>
              <a:lumOff val="124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AED9E-9C3E-834E-80E4-94D3B3C322B9}">
      <dsp:nvSpPr>
        <dsp:cNvPr id="0" name=""/>
        <dsp:cNvSpPr/>
      </dsp:nvSpPr>
      <dsp:spPr>
        <a:xfrm>
          <a:off x="401660" y="2009140"/>
          <a:ext cx="5658007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Kinesthetic</a:t>
          </a:r>
        </a:p>
      </dsp:txBody>
      <dsp:txXfrm>
        <a:off x="401660" y="2009140"/>
        <a:ext cx="5658007" cy="574040"/>
      </dsp:txXfrm>
    </dsp:sp>
    <dsp:sp modelId="{C8492D80-3B44-9949-8298-51F37328E48D}">
      <dsp:nvSpPr>
        <dsp:cNvPr id="0" name=""/>
        <dsp:cNvSpPr/>
      </dsp:nvSpPr>
      <dsp:spPr>
        <a:xfrm>
          <a:off x="42885" y="193738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500680" y="-254421"/>
          <a:ext cx="1956643" cy="1956643"/>
        </a:xfrm>
        <a:prstGeom prst="blockArc">
          <a:avLst>
            <a:gd name="adj1" fmla="val 18900000"/>
            <a:gd name="adj2" fmla="val 2700000"/>
            <a:gd name="adj3" fmla="val 110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CF9EE-8822-A148-89EC-419C6D89F073}">
      <dsp:nvSpPr>
        <dsp:cNvPr id="0" name=""/>
        <dsp:cNvSpPr/>
      </dsp:nvSpPr>
      <dsp:spPr>
        <a:xfrm>
          <a:off x="443257" y="369293"/>
          <a:ext cx="5652742" cy="70921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596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Visual</a:t>
          </a:r>
        </a:p>
      </dsp:txBody>
      <dsp:txXfrm>
        <a:off x="443257" y="369293"/>
        <a:ext cx="5652742" cy="709212"/>
      </dsp:txXfrm>
    </dsp:sp>
    <dsp:sp modelId="{63452BA0-5864-8040-B017-ABDAE70A2F59}">
      <dsp:nvSpPr>
        <dsp:cNvPr id="0" name=""/>
        <dsp:cNvSpPr/>
      </dsp:nvSpPr>
      <dsp:spPr>
        <a:xfrm>
          <a:off x="0" y="280642"/>
          <a:ext cx="886515" cy="886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474339" y="-250052"/>
          <a:ext cx="1922505" cy="1922505"/>
        </a:xfrm>
        <a:prstGeom prst="blockArc">
          <a:avLst>
            <a:gd name="adj1" fmla="val 18900000"/>
            <a:gd name="adj2" fmla="val 2700000"/>
            <a:gd name="adj3" fmla="val 112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1FBE-641A-754B-A9F8-54D9C8C065BB}">
      <dsp:nvSpPr>
        <dsp:cNvPr id="0" name=""/>
        <dsp:cNvSpPr/>
      </dsp:nvSpPr>
      <dsp:spPr>
        <a:xfrm>
          <a:off x="435636" y="362690"/>
          <a:ext cx="5660363" cy="697018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515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Auditory</a:t>
          </a:r>
        </a:p>
      </dsp:txBody>
      <dsp:txXfrm>
        <a:off x="435636" y="362690"/>
        <a:ext cx="5660363" cy="697018"/>
      </dsp:txXfrm>
    </dsp:sp>
    <dsp:sp modelId="{C3CFE8E6-281A-DD40-BB4D-BFC37F0AE7AC}">
      <dsp:nvSpPr>
        <dsp:cNvPr id="0" name=""/>
        <dsp:cNvSpPr/>
      </dsp:nvSpPr>
      <dsp:spPr>
        <a:xfrm>
          <a:off x="0" y="275563"/>
          <a:ext cx="871272" cy="871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474339" y="-250052"/>
          <a:ext cx="1922505" cy="1922505"/>
        </a:xfrm>
        <a:prstGeom prst="blockArc">
          <a:avLst>
            <a:gd name="adj1" fmla="val 18900000"/>
            <a:gd name="adj2" fmla="val 2700000"/>
            <a:gd name="adj3" fmla="val 112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1FBE-641A-754B-A9F8-54D9C8C065BB}">
      <dsp:nvSpPr>
        <dsp:cNvPr id="0" name=""/>
        <dsp:cNvSpPr/>
      </dsp:nvSpPr>
      <dsp:spPr>
        <a:xfrm>
          <a:off x="435636" y="362690"/>
          <a:ext cx="5660363" cy="697018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515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Kinesthetic</a:t>
          </a:r>
        </a:p>
      </dsp:txBody>
      <dsp:txXfrm>
        <a:off x="435636" y="362690"/>
        <a:ext cx="5660363" cy="697018"/>
      </dsp:txXfrm>
    </dsp:sp>
    <dsp:sp modelId="{C3CFE8E6-281A-DD40-BB4D-BFC37F0AE7AC}">
      <dsp:nvSpPr>
        <dsp:cNvPr id="0" name=""/>
        <dsp:cNvSpPr/>
      </dsp:nvSpPr>
      <dsp:spPr>
        <a:xfrm>
          <a:off x="0" y="275563"/>
          <a:ext cx="871272" cy="871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5215A-2832-C84D-9793-21BD2BB8F39B}">
      <dsp:nvSpPr>
        <dsp:cNvPr id="0" name=""/>
        <dsp:cNvSpPr/>
      </dsp:nvSpPr>
      <dsp:spPr>
        <a:xfrm rot="5400000">
          <a:off x="5318823" y="-2423010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Introduction or hook to the lesson</a:t>
          </a:r>
        </a:p>
      </dsp:txBody>
      <dsp:txXfrm rot="-5400000">
        <a:off x="2895599" y="30264"/>
        <a:ext cx="5431966" cy="555468"/>
      </dsp:txXfrm>
    </dsp:sp>
    <dsp:sp modelId="{FA9A8AE2-DE1D-6246-9D70-3E527EF7B42B}">
      <dsp:nvSpPr>
        <dsp:cNvPr id="0" name=""/>
        <dsp:cNvSpPr/>
      </dsp:nvSpPr>
      <dsp:spPr>
        <a:xfrm>
          <a:off x="176784" y="6396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B</a:t>
          </a:r>
          <a:r>
            <a:rPr lang="en-US" sz="2200" kern="1200" dirty="0"/>
            <a:t>ridge-in</a:t>
          </a:r>
        </a:p>
      </dsp:txBody>
      <dsp:txXfrm>
        <a:off x="206230" y="35842"/>
        <a:ext cx="2659922" cy="544310"/>
      </dsp:txXfrm>
    </dsp:sp>
    <dsp:sp modelId="{995A4DC0-C799-D64C-B0B0-156CE987A7EE}">
      <dsp:nvSpPr>
        <dsp:cNvPr id="0" name=""/>
        <dsp:cNvSpPr/>
      </dsp:nvSpPr>
      <dsp:spPr>
        <a:xfrm rot="5400000">
          <a:off x="5318823" y="-1768969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Communicate the purpose of the lesson</a:t>
          </a:r>
        </a:p>
      </dsp:txBody>
      <dsp:txXfrm rot="-5400000">
        <a:off x="2895599" y="684305"/>
        <a:ext cx="5431966" cy="555468"/>
      </dsp:txXfrm>
    </dsp:sp>
    <dsp:sp modelId="{4436038B-D713-6549-B5D3-2AA667B44F3D}">
      <dsp:nvSpPr>
        <dsp:cNvPr id="0" name=""/>
        <dsp:cNvSpPr/>
      </dsp:nvSpPr>
      <dsp:spPr>
        <a:xfrm>
          <a:off x="176784" y="660437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35312"/>
                <a:satOff val="-873"/>
                <a:lumOff val="499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35312"/>
                <a:satOff val="-873"/>
                <a:lumOff val="499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35312"/>
                <a:satOff val="-873"/>
                <a:lumOff val="49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O</a:t>
          </a:r>
          <a:r>
            <a:rPr lang="en-US" sz="2200" kern="1200" dirty="0"/>
            <a:t>bjectives</a:t>
          </a:r>
        </a:p>
      </dsp:txBody>
      <dsp:txXfrm>
        <a:off x="206230" y="689883"/>
        <a:ext cx="2659922" cy="544310"/>
      </dsp:txXfrm>
    </dsp:sp>
    <dsp:sp modelId="{18B323D9-C5F6-A54F-9450-26026225D15E}">
      <dsp:nvSpPr>
        <dsp:cNvPr id="0" name=""/>
        <dsp:cNvSpPr/>
      </dsp:nvSpPr>
      <dsp:spPr>
        <a:xfrm rot="5400000">
          <a:off x="5318823" y="-1114928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Establishes a baseline of participants’ knowledge or skills</a:t>
          </a:r>
        </a:p>
      </dsp:txBody>
      <dsp:txXfrm rot="-5400000">
        <a:off x="2895599" y="1338346"/>
        <a:ext cx="5431966" cy="555468"/>
      </dsp:txXfrm>
    </dsp:sp>
    <dsp:sp modelId="{12DD2DE8-79EA-B64E-81A3-6789D3221389}">
      <dsp:nvSpPr>
        <dsp:cNvPr id="0" name=""/>
        <dsp:cNvSpPr/>
      </dsp:nvSpPr>
      <dsp:spPr>
        <a:xfrm>
          <a:off x="176784" y="1314478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70623"/>
                <a:satOff val="-1746"/>
                <a:lumOff val="999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70623"/>
                <a:satOff val="-1746"/>
                <a:lumOff val="999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70623"/>
                <a:satOff val="-1746"/>
                <a:lumOff val="99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P</a:t>
          </a:r>
          <a:r>
            <a:rPr lang="en-US" sz="2200" kern="1200" dirty="0"/>
            <a:t>re-assessment</a:t>
          </a:r>
        </a:p>
      </dsp:txBody>
      <dsp:txXfrm>
        <a:off x="206230" y="1343924"/>
        <a:ext cx="2659922" cy="544310"/>
      </dsp:txXfrm>
    </dsp:sp>
    <dsp:sp modelId="{C6B5FBAC-5540-2142-9EDB-2E746BAB860A}">
      <dsp:nvSpPr>
        <dsp:cNvPr id="0" name=""/>
        <dsp:cNvSpPr/>
      </dsp:nvSpPr>
      <dsp:spPr>
        <a:xfrm rot="5400000">
          <a:off x="5318823" y="-460887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Encourage active engagement of all learners</a:t>
          </a:r>
        </a:p>
      </dsp:txBody>
      <dsp:txXfrm rot="-5400000">
        <a:off x="2895599" y="1992387"/>
        <a:ext cx="5431966" cy="555468"/>
      </dsp:txXfrm>
    </dsp:sp>
    <dsp:sp modelId="{45B222AC-5C28-1F4A-83B2-290ED692CB44}">
      <dsp:nvSpPr>
        <dsp:cNvPr id="0" name=""/>
        <dsp:cNvSpPr/>
      </dsp:nvSpPr>
      <dsp:spPr>
        <a:xfrm>
          <a:off x="176784" y="1968519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05935"/>
                <a:satOff val="-2619"/>
                <a:lumOff val="1499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05935"/>
                <a:satOff val="-2619"/>
                <a:lumOff val="1499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05935"/>
                <a:satOff val="-2619"/>
                <a:lumOff val="14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P</a:t>
          </a:r>
          <a:r>
            <a:rPr lang="en-US" sz="2200" kern="1200" dirty="0"/>
            <a:t>articipatory learning</a:t>
          </a:r>
        </a:p>
      </dsp:txBody>
      <dsp:txXfrm>
        <a:off x="206230" y="1997965"/>
        <a:ext cx="2659922" cy="544310"/>
      </dsp:txXfrm>
    </dsp:sp>
    <dsp:sp modelId="{6C7A72CC-0CA0-694B-9ADB-C3C94FEDD7AD}">
      <dsp:nvSpPr>
        <dsp:cNvPr id="0" name=""/>
        <dsp:cNvSpPr/>
      </dsp:nvSpPr>
      <dsp:spPr>
        <a:xfrm rot="5400000">
          <a:off x="5318823" y="193153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Compare pre- and post-assessments to measure learning</a:t>
          </a:r>
        </a:p>
      </dsp:txBody>
      <dsp:txXfrm rot="-5400000">
        <a:off x="2895599" y="2646427"/>
        <a:ext cx="5431966" cy="555468"/>
      </dsp:txXfrm>
    </dsp:sp>
    <dsp:sp modelId="{F5E2760A-1F39-9741-A893-57DC2B745F37}">
      <dsp:nvSpPr>
        <dsp:cNvPr id="0" name=""/>
        <dsp:cNvSpPr/>
      </dsp:nvSpPr>
      <dsp:spPr>
        <a:xfrm>
          <a:off x="176784" y="2622560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41246"/>
                <a:satOff val="-3492"/>
                <a:lumOff val="199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41246"/>
                <a:satOff val="-3492"/>
                <a:lumOff val="199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41246"/>
                <a:satOff val="-3492"/>
                <a:lumOff val="199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P</a:t>
          </a:r>
          <a:r>
            <a:rPr lang="en-US" sz="2200" kern="1200" dirty="0"/>
            <a:t>ost-assessment</a:t>
          </a:r>
        </a:p>
      </dsp:txBody>
      <dsp:txXfrm>
        <a:off x="206230" y="2652006"/>
        <a:ext cx="2659922" cy="544310"/>
      </dsp:txXfrm>
    </dsp:sp>
    <dsp:sp modelId="{CEDD0E76-97C6-C448-B782-558CBE1A0C97}">
      <dsp:nvSpPr>
        <dsp:cNvPr id="0" name=""/>
        <dsp:cNvSpPr/>
      </dsp:nvSpPr>
      <dsp:spPr>
        <a:xfrm rot="5400000">
          <a:off x="5318823" y="847194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Reinforces key points</a:t>
          </a:r>
        </a:p>
      </dsp:txBody>
      <dsp:txXfrm rot="-5400000">
        <a:off x="2895599" y="3300468"/>
        <a:ext cx="5431966" cy="555468"/>
      </dsp:txXfrm>
    </dsp:sp>
    <dsp:sp modelId="{8316F35B-D11E-D349-848D-4041A033978A}">
      <dsp:nvSpPr>
        <dsp:cNvPr id="0" name=""/>
        <dsp:cNvSpPr/>
      </dsp:nvSpPr>
      <dsp:spPr>
        <a:xfrm>
          <a:off x="176784" y="3276601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S</a:t>
          </a:r>
          <a:r>
            <a:rPr lang="en-US" sz="2200" kern="1200" dirty="0"/>
            <a:t>ummary</a:t>
          </a:r>
        </a:p>
      </dsp:txBody>
      <dsp:txXfrm>
        <a:off x="206230" y="3306047"/>
        <a:ext cx="2659922" cy="544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24-Feb-22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24-Feb-22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24-Feb-22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chemeClr val="accent4">
                      <a:lumMod val="50000"/>
                    </a:schemeClr>
                  </a:solidFill>
                  <a:effectLst/>
                  <a:latin typeface="Century Gothic"/>
                  <a:ea typeface="Calibri"/>
                  <a:cs typeface="Century Gothic"/>
                </a:rPr>
                <a:t>Developing a Lesson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4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 Peacekeeping TOT</a:t>
            </a: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95400"/>
            <a:ext cx="8001000" cy="492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When reviewing the </a:t>
            </a:r>
            <a:r>
              <a:rPr lang="en-US" sz="2400" b="1" i="1" dirty="0">
                <a:latin typeface="Century Gothic"/>
                <a:cs typeface="Century Gothic"/>
              </a:rPr>
              <a:t>target audience analysis</a:t>
            </a:r>
            <a:r>
              <a:rPr lang="en-US" sz="2400" dirty="0">
                <a:latin typeface="Century Gothic"/>
                <a:cs typeface="Century Gothic"/>
              </a:rPr>
              <a:t>, consider: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What do you know about your target audience?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How can you meet their needs?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How many participants/facilitators?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Cultural, language constraints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Space, technology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Ranks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Prior training, experience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4191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Designing a lesson: </a:t>
            </a:r>
            <a:r>
              <a:rPr lang="en-US" sz="2400" i="1" dirty="0"/>
              <a:t>Approach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3963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Learning Styles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371600"/>
            <a:ext cx="8001000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People learn differently, preferring different styles or approaches. Try to incorporate a variety of learning styles into your lesson and activities.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4343922"/>
              </p:ext>
            </p:extLst>
          </p:nvPr>
        </p:nvGraphicFramePr>
        <p:xfrm>
          <a:off x="1524000" y="3073400"/>
          <a:ext cx="60960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5035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53430856"/>
              </p:ext>
            </p:extLst>
          </p:nvPr>
        </p:nvGraphicFramePr>
        <p:xfrm>
          <a:off x="76200" y="304800"/>
          <a:ext cx="6096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981200"/>
            <a:ext cx="830580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For example: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Provide written material or handouts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Use of visual aids, such as graphics, charts, slides, pictures, videos, etc.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Role-playing, demonstrations, field/study visits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Use of flip-charts, post-it notes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Incorporating good use of colour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Reading case studies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3403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81200"/>
            <a:ext cx="830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For example: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Explaining directions out loud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Group discussions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Oral feedback on activities and written work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Panel presentations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Expressive speaking</a:t>
            </a:r>
            <a:endParaRPr lang="en-US" sz="24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45893856"/>
              </p:ext>
            </p:extLst>
          </p:nvPr>
        </p:nvGraphicFramePr>
        <p:xfrm>
          <a:off x="76200" y="3302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569413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81200"/>
            <a:ext cx="8305800" cy="247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For example: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Role playing and demonstration of techniques/skills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Simulations and field visits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Activities that involve physical movement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Other types of “hands on” learning</a:t>
            </a:r>
            <a:endParaRPr lang="en-US" sz="24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492206963"/>
              </p:ext>
            </p:extLst>
          </p:nvPr>
        </p:nvGraphicFramePr>
        <p:xfrm>
          <a:off x="76200" y="3302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9928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600200"/>
            <a:ext cx="822960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Talk through the provided descriptions of learning activities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Which learning styles are used?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When might each activity be useful?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20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4.1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6409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Lesson Activities in Multiple Learning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III. The BOPPPS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00100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The BOPPPS model is a useful framework to organize a lesson.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54238321"/>
              </p:ext>
            </p:extLst>
          </p:nvPr>
        </p:nvGraphicFramePr>
        <p:xfrm>
          <a:off x="304800" y="2209800"/>
          <a:ext cx="8534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15266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1499712"/>
            <a:ext cx="8534400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Begin planning your lesson using the provided template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Keep in mind: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Target audience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Learning objectives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Learning styles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BOPPPS model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Complete the lesson plan reflection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Open-ended/ Flexible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4.2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972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Lesson Plan Design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669862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Various strategies are available for determining the timing and sequencing of a lesson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The learning objectives and target audience should drive which approach is used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 combination of visual, auditory and kinesthetic approaches should be integrated into lesson activities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The BOPPPS model is a useful framework for organizing a lesson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Effective lesson planning is critical to achieving training programme objectives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Lessons must be adapted to fit the needs of the target audience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Module 4 Learning Objectives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Learners will be able to: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Design activities with a logical learning sequence to meet learning objectives, tailored for the needs of the specific target audience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Integrate elements of the BOPPPS framework into lesson plans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Incorporate teaching approaches/methodologies designed to meet a variety of learning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Designing a Lesson: Sequence, Timing &amp; Approach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Learning Styles: Visual, Auditory &amp; Kinesthetic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The BOPPPS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7713" indent="-571500" algn="ctr">
              <a:spcAft>
                <a:spcPts val="600"/>
              </a:spcAft>
              <a:buAutoNum type="romanUcPeriod"/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Designing a Lesson: Sequence,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Timing &amp; 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00100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Strategies for lesson sequence: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Job performance order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Simple to complex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Critical sequence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Known to unknown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800100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Strategies for lesson sequence (cont.):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Zooming in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Dependent relationship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Supportive relationship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Cause to effect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4191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Designing a lesson: </a:t>
            </a:r>
            <a:r>
              <a:rPr lang="en-US" sz="2400" i="1" dirty="0"/>
              <a:t>Sequence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3579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295400"/>
            <a:ext cx="8001000" cy="460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Time management is important to ensure learning objectives are met by the end of the training.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Consider the following: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Priority topics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Complexity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Breaks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Flexibility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Introductions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4191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Designing a lesson: </a:t>
            </a:r>
            <a:r>
              <a:rPr lang="en-US" sz="2400" i="1" dirty="0"/>
              <a:t>Timing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9517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2954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When considering which approach to use, keep in mind: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Learning objectives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Target audience analysis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Adult learning principles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4191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Designing a lesson: </a:t>
            </a:r>
            <a:r>
              <a:rPr lang="en-US" sz="2400" i="1" dirty="0"/>
              <a:t>Approach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7295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295400"/>
            <a:ext cx="8001000" cy="348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When reviewing </a:t>
            </a:r>
            <a:r>
              <a:rPr lang="en-US" sz="2400" b="1" i="1" dirty="0">
                <a:latin typeface="Century Gothic"/>
                <a:cs typeface="Century Gothic"/>
              </a:rPr>
              <a:t>learning objectives</a:t>
            </a:r>
            <a:r>
              <a:rPr lang="en-US" sz="2400" dirty="0">
                <a:latin typeface="Century Gothic"/>
                <a:cs typeface="Century Gothic"/>
              </a:rPr>
              <a:t>, consider: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What are the learning objectives?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Is the goal of the training to enhance knowledge, skills or attitudes?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What level of complexity does the training aim to achieve? 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UN Peacekeeping Training of Trainers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4191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Designing a lesson: </a:t>
            </a:r>
            <a:r>
              <a:rPr lang="en-US" sz="2400" i="1" dirty="0"/>
              <a:t>Approach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5332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15" ma:contentTypeDescription="Create a new document." ma:contentTypeScope="" ma:versionID="b705d44036b8c209ba60c04a3e72a81a">
  <xsd:schema xmlns:xsd="http://www.w3.org/2001/XMLSchema" xmlns:xs="http://www.w3.org/2001/XMLSchema" xmlns:p="http://schemas.microsoft.com/office/2006/metadata/properties" xmlns:ns2="ffaef953-2cda-4d9d-b070-85228d2d3b5f" xmlns:ns3="756f3f7a-cc20-4157-bc78-ddc9769d8db6" targetNamespace="http://schemas.microsoft.com/office/2006/metadata/properties" ma:root="true" ma:fieldsID="4834ab69a471149cc6084602625b200b" ns2:_="" ns3:_="">
    <xsd:import namespace="ffaef953-2cda-4d9d-b070-85228d2d3b5f"/>
    <xsd:import namespace="756f3f7a-cc20-4157-bc78-ddc9769d8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C143E6-8724-4A1F-BD5D-3616F4A5AAAF}">
  <ds:schemaRefs>
    <ds:schemaRef ds:uri="http://schemas.microsoft.com/office/2006/metadata/properties"/>
    <ds:schemaRef ds:uri="http://schemas.microsoft.com/office/infopath/2007/PartnerControls"/>
    <ds:schemaRef ds:uri="ffaef953-2cda-4d9d-b070-85228d2d3b5f"/>
  </ds:schemaRefs>
</ds:datastoreItem>
</file>

<file path=customXml/itemProps2.xml><?xml version="1.0" encoding="utf-8"?>
<ds:datastoreItem xmlns:ds="http://schemas.openxmlformats.org/officeDocument/2006/customXml" ds:itemID="{ACE17B9D-B3C0-43AF-9C6A-D1FF3BF158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B66C7A-F399-46FE-AD89-BAE0B6A465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735</Words>
  <Application>Microsoft Office PowerPoint</Application>
  <PresentationFormat>On-screen Show (4:3)</PresentationFormat>
  <Paragraphs>175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Century Gothic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178</cp:revision>
  <dcterms:created xsi:type="dcterms:W3CDTF">2015-12-09T18:20:24Z</dcterms:created>
  <dcterms:modified xsi:type="dcterms:W3CDTF">2022-02-24T18:43:11Z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